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4472255"/>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just">
              <a:tabLst>
                <a:tab pos="3411538" algn="l"/>
              </a:tabLst>
            </a:pP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06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Солтүстік-шығыстан </a:t>
            </a:r>
            <a:r>
              <a:rPr lang="kk-KZ" altLang="ru-RU" sz="1200" dirty="0">
                <a:latin typeface="Times New Roman" panose="02020603050405020304" pitchFamily="18" charset="0"/>
                <a:cs typeface="Times New Roman" panose="02020603050405020304" pitchFamily="18" charset="0"/>
              </a:rPr>
              <a:t>жел соғады, күші 9-14 м/с, екпіні 15-20 м/с. Ауа 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2477696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0.846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26668</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4904</cp:revision>
  <cp:lastPrinted>2021-07-01T07:38:07Z</cp:lastPrinted>
  <dcterms:created xsi:type="dcterms:W3CDTF">2018-03-27T06:03:00Z</dcterms:created>
  <dcterms:modified xsi:type="dcterms:W3CDTF">2025-07-04T07:18:44Z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