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1188" y="-78"/>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185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04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2999" y="114300"/>
            <a:ext cx="4824413" cy="2308324"/>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05 </a:t>
            </a:r>
            <a:r>
              <a:rPr lang="kk-KZ" altLang="ru-RU" sz="1200" b="1" dirty="0" smtClean="0">
                <a:latin typeface="Times New Roman" pitchFamily="18" charset="0"/>
                <a:ea typeface="Times New Roman KZ" pitchFamily="18" charset="0"/>
                <a:cs typeface="Times New Roman" pitchFamily="18" charset="0"/>
              </a:rPr>
              <a:t>шілдеге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050" b="1" dirty="0" smtClean="0">
                <a:latin typeface="Times New Roman" pitchFamily="18" charset="0"/>
                <a:cs typeface="Times New Roman" pitchFamily="18" charset="0"/>
              </a:rPr>
              <a:t>2025 </a:t>
            </a:r>
            <a:r>
              <a:rPr lang="ru-RU" sz="1050" b="1" dirty="0" err="1" smtClean="0">
                <a:latin typeface="Times New Roman" pitchFamily="18" charset="0"/>
                <a:cs typeface="Times New Roman" pitchFamily="18" charset="0"/>
              </a:rPr>
              <a:t>жылғы</a:t>
            </a:r>
            <a:r>
              <a:rPr lang="ru-RU" sz="1050" b="1" dirty="0" smtClean="0">
                <a:latin typeface="Times New Roman" pitchFamily="18" charset="0"/>
                <a:cs typeface="Times New Roman" pitchFamily="18" charset="0"/>
              </a:rPr>
              <a:t> </a:t>
            </a:r>
            <a:r>
              <a:rPr lang="kk-KZ" sz="1050" b="1" dirty="0" smtClean="0">
                <a:latin typeface="Times New Roman" pitchFamily="18" charset="0"/>
                <a:cs typeface="Times New Roman" pitchFamily="18" charset="0"/>
              </a:rPr>
              <a:t>04 </a:t>
            </a:r>
            <a:r>
              <a:rPr lang="kk-KZ" sz="1050" b="1" dirty="0" smtClean="0">
                <a:latin typeface="Times New Roman" pitchFamily="18" charset="0"/>
                <a:cs typeface="Times New Roman" pitchFamily="18" charset="0"/>
              </a:rPr>
              <a:t>шілде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20-дан </a:t>
            </a:r>
            <a:r>
              <a:rPr lang="ru-RU" sz="1050" b="1" dirty="0" err="1" smtClean="0">
                <a:latin typeface="Times New Roman" pitchFamily="18" charset="0"/>
                <a:cs typeface="Times New Roman" pitchFamily="18" charset="0"/>
              </a:rPr>
              <a:t>бастап</a:t>
            </a:r>
            <a:r>
              <a:rPr lang="ru-RU" sz="1050" b="1" dirty="0" smtClean="0">
                <a:latin typeface="Times New Roman" pitchFamily="18" charset="0"/>
                <a:cs typeface="Times New Roman" pitchFamily="18" charset="0"/>
              </a:rPr>
              <a:t> </a:t>
            </a:r>
            <a:r>
              <a:rPr lang="kk-KZ" sz="1050" b="1" dirty="0" smtClean="0">
                <a:latin typeface="Times New Roman" pitchFamily="18" charset="0"/>
                <a:cs typeface="Times New Roman" pitchFamily="18" charset="0"/>
              </a:rPr>
              <a:t>05 </a:t>
            </a:r>
            <a:r>
              <a:rPr lang="kk-KZ" sz="1050" b="1" dirty="0" smtClean="0">
                <a:latin typeface="Times New Roman" pitchFamily="18" charset="0"/>
                <a:cs typeface="Times New Roman" pitchFamily="18" charset="0"/>
              </a:rPr>
              <a:t>шілде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20-ға </a:t>
            </a:r>
            <a:r>
              <a:rPr lang="ru-RU" sz="1050" b="1" dirty="0" err="1" smtClean="0">
                <a:latin typeface="Times New Roman" pitchFamily="18" charset="0"/>
                <a:cs typeface="Times New Roman" pitchFamily="18" charset="0"/>
              </a:rPr>
              <a:t>дейін</a:t>
            </a:r>
            <a:endParaRPr lang="ru-RU" sz="1050" b="1" dirty="0" smtClean="0">
              <a:latin typeface="Times New Roman" pitchFamily="18" charset="0"/>
              <a:cs typeface="Times New Roman" pitchFamily="18" charset="0"/>
            </a:endParaRPr>
          </a:p>
          <a:p>
            <a:r>
              <a:rPr lang="kk-KZ" sz="1200" dirty="0" smtClean="0">
                <a:latin typeface="Times New Roman" pitchFamily="18" charset="0"/>
                <a:cs typeface="Times New Roman" pitchFamily="18" charset="0"/>
              </a:rPr>
              <a:t>Көшпелі бұлтты, жауын-шашынсыз. </a:t>
            </a:r>
            <a:r>
              <a:rPr lang="kk-KZ" sz="1200" dirty="0" smtClean="0">
                <a:latin typeface="Times New Roman" pitchFamily="18" charset="0"/>
                <a:cs typeface="Times New Roman" pitchFamily="18" charset="0"/>
              </a:rPr>
              <a:t>Оң</a:t>
            </a:r>
            <a:r>
              <a:rPr lang="kk-KZ" sz="1200" dirty="0" smtClean="0">
                <a:latin typeface="Times New Roman" pitchFamily="18" charset="0"/>
                <a:cs typeface="Times New Roman" pitchFamily="18" charset="0"/>
              </a:rPr>
              <a:t>түстік-батыстан </a:t>
            </a:r>
            <a:r>
              <a:rPr lang="kk-KZ" sz="1200" dirty="0" smtClean="0">
                <a:latin typeface="Times New Roman" pitchFamily="18" charset="0"/>
                <a:cs typeface="Times New Roman" pitchFamily="18" charset="0"/>
              </a:rPr>
              <a:t>жел соғады, күші </a:t>
            </a:r>
            <a:r>
              <a:rPr lang="kk-KZ" sz="1200" dirty="0" smtClean="0">
                <a:latin typeface="Times New Roman" pitchFamily="18" charset="0"/>
                <a:cs typeface="Times New Roman" pitchFamily="18" charset="0"/>
              </a:rPr>
              <a:t>5-10, күндіз 15-20, кей уақыттарда 25</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м/с. Ауа температурасы түнде </a:t>
            </a:r>
            <a:r>
              <a:rPr lang="kk-KZ" sz="1200" dirty="0" smtClean="0">
                <a:latin typeface="Times New Roman" pitchFamily="18" charset="0"/>
                <a:cs typeface="Times New Roman" pitchFamily="18" charset="0"/>
              </a:rPr>
              <a:t>15-17 </a:t>
            </a:r>
            <a:r>
              <a:rPr lang="kk-KZ" sz="1200" dirty="0" smtClean="0">
                <a:latin typeface="Times New Roman" pitchFamily="18" charset="0"/>
                <a:cs typeface="Times New Roman" pitchFamily="18" charset="0"/>
              </a:rPr>
              <a:t>градус жылы, күндіз өте қатты ыстық </a:t>
            </a:r>
            <a:r>
              <a:rPr lang="kk-KZ" sz="1200" dirty="0" smtClean="0">
                <a:latin typeface="Times New Roman" pitchFamily="18" charset="0"/>
                <a:cs typeface="Times New Roman" pitchFamily="18" charset="0"/>
              </a:rPr>
              <a:t>36-38 </a:t>
            </a:r>
            <a:r>
              <a:rPr lang="kk-KZ" sz="1200" dirty="0" smtClean="0">
                <a:latin typeface="Times New Roman" pitchFamily="18" charset="0"/>
                <a:cs typeface="Times New Roman" pitchFamily="18" charset="0"/>
              </a:rPr>
              <a:t>градус жылы.</a:t>
            </a:r>
          </a:p>
          <a:p>
            <a:endParaRPr lang="en-US"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06 </a:t>
            </a:r>
            <a:r>
              <a:rPr lang="kk-KZ" altLang="ru-RU" sz="1200" b="1" dirty="0" smtClean="0">
                <a:latin typeface="Times New Roman" pitchFamily="18" charset="0"/>
                <a:ea typeface="Times New Roman KZ" pitchFamily="18" charset="0"/>
                <a:cs typeface="Times New Roman" pitchFamily="18" charset="0"/>
              </a:rPr>
              <a:t>шілдеге</a:t>
            </a:r>
          </a:p>
          <a:p>
            <a:pPr marL="228600" indent="-228600" algn="ctr"/>
            <a:r>
              <a:rPr lang="ru-RU" sz="1200" b="1" dirty="0" smtClean="0">
                <a:latin typeface="Times New Roman" pitchFamily="18" charset="0"/>
                <a:ea typeface="Times New Roman KZ" pitchFamily="18" charset="0"/>
                <a:cs typeface="Times New Roman" pitchFamily="18" charset="0"/>
              </a:rPr>
              <a:t>2025 </a:t>
            </a:r>
            <a:r>
              <a:rPr lang="ru-RU" sz="1200" b="1" dirty="0" err="1" smtClean="0">
                <a:latin typeface="Times New Roman" pitchFamily="18" charset="0"/>
                <a:ea typeface="Times New Roman KZ" pitchFamily="18" charset="0"/>
                <a:cs typeface="Times New Roman" pitchFamily="18" charset="0"/>
              </a:rPr>
              <a:t>жылғы </a:t>
            </a:r>
            <a:r>
              <a:rPr lang="ru-RU" sz="1200" b="1" dirty="0" smtClean="0">
                <a:latin typeface="Times New Roman" pitchFamily="18" charset="0"/>
                <a:ea typeface="Times New Roman KZ" pitchFamily="18" charset="0"/>
                <a:cs typeface="Times New Roman" pitchFamily="18" charset="0"/>
              </a:rPr>
              <a:t>05 </a:t>
            </a:r>
            <a:r>
              <a:rPr lang="ru-RU" sz="1200" b="1" dirty="0" err="1" smtClean="0">
                <a:latin typeface="Times New Roman" pitchFamily="18" charset="0"/>
                <a:ea typeface="Times New Roman KZ" pitchFamily="18" charset="0"/>
                <a:cs typeface="Times New Roman" pitchFamily="18" charset="0"/>
              </a:rPr>
              <a:t>шілде</a:t>
            </a:r>
            <a:r>
              <a:rPr lang="kk-KZ" alt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a:t>
            </a:r>
            <a:r>
              <a:rPr lang="ru-RU" sz="1200" b="1" dirty="0" err="1" smtClean="0">
                <a:latin typeface="Times New Roman" pitchFamily="18" charset="0"/>
                <a:ea typeface="Times New Roman KZ" pitchFamily="18" charset="0"/>
                <a:cs typeface="Times New Roman" pitchFamily="18" charset="0"/>
              </a:rPr>
              <a:t>бастап</a:t>
            </a:r>
            <a:r>
              <a:rPr lang="ru-RU" sz="1200" b="1" dirty="0" smtClean="0">
                <a:latin typeface="Times New Roman" pitchFamily="18" charset="0"/>
                <a:ea typeface="Times New Roman KZ" pitchFamily="18" charset="0"/>
                <a:cs typeface="Times New Roman" pitchFamily="18" charset="0"/>
              </a:rPr>
              <a:t> </a:t>
            </a:r>
            <a:r>
              <a:rPr lang="ru-RU" sz="1200" b="1" dirty="0" smtClean="0">
                <a:latin typeface="Times New Roman" pitchFamily="18" charset="0"/>
                <a:ea typeface="Times New Roman KZ" pitchFamily="18" charset="0"/>
                <a:cs typeface="Times New Roman" pitchFamily="18" charset="0"/>
              </a:rPr>
              <a:t>06 </a:t>
            </a:r>
            <a:r>
              <a:rPr lang="ru-RU" sz="1200" b="1" dirty="0" err="1" smtClean="0">
                <a:latin typeface="Times New Roman" pitchFamily="18" charset="0"/>
                <a:ea typeface="Times New Roman KZ" pitchFamily="18" charset="0"/>
                <a:cs typeface="Times New Roman" pitchFamily="18" charset="0"/>
              </a:rPr>
              <a:t>шілде</a:t>
            </a:r>
            <a:r>
              <a:rPr 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2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 Солтүстік-шығыстан жел соғады, күші 5-10 м/с. Ауа температурасы 15-17 градус жылы.</a:t>
            </a:r>
            <a:r>
              <a:rPr lang="ru-RU" sz="1200" dirty="0" smtClean="0">
                <a:latin typeface="Times New Roman" panose="02020603050405020304" pitchFamily="18" charset="0"/>
                <a:cs typeface="Times New Roman" panose="02020603050405020304" pitchFamily="18" charset="0"/>
              </a:rPr>
              <a:t> </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214554"/>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2025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05 </a:t>
            </a:r>
            <a:r>
              <a:rPr lang="ru-RU" sz="1200" dirty="0" err="1" smtClean="0">
                <a:solidFill>
                  <a:schemeClr val="tx1"/>
                </a:solidFill>
                <a:latin typeface="Times New Roman" panose="02020603050405020304" pitchFamily="18" charset="0"/>
                <a:cs typeface="Times New Roman" panose="02020603050405020304" pitchFamily="18" charset="0"/>
              </a:rPr>
              <a:t>шілде</a:t>
            </a:r>
            <a:r>
              <a:rPr lang="kk-KZ"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06 </a:t>
            </a:r>
            <a:r>
              <a:rPr lang="kk-KZ" sz="1200" dirty="0" smtClean="0">
                <a:solidFill>
                  <a:schemeClr val="tx1"/>
                </a:solidFill>
                <a:latin typeface="Times New Roman" panose="02020603050405020304" pitchFamily="18" charset="0"/>
                <a:cs typeface="Times New Roman" panose="02020603050405020304" pitchFamily="18" charset="0"/>
              </a:rPr>
              <a:t>шілде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04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5024438" y="3941208"/>
          <a:ext cx="4680169" cy="2030034"/>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4314">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0,248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476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0,095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0,075</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4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(ша</a:t>
                      </a:r>
                      <a:r>
                        <a:rPr lang="kk-KZ" sz="1000" dirty="0" smtClean="0">
                          <a:solidFill>
                            <a:schemeClr val="tx1"/>
                          </a:solidFill>
                          <a:latin typeface="Times New Roman" panose="02020603050405020304" pitchFamily="18" charset="0"/>
                          <a:cs typeface="Times New Roman" panose="02020603050405020304" pitchFamily="18" charset="0"/>
                        </a:rPr>
                        <a:t>ң)</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kk-KZ" altLang="ru-RU" sz="1400" b="1" i="1" dirty="0" smtClean="0">
                <a:solidFill>
                  <a:srgbClr val="000000"/>
                </a:solidFill>
                <a:latin typeface="Times New Roman" panose="02020603050405020304" pitchFamily="18" charset="0"/>
                <a:cs typeface="Times New Roman" panose="02020603050405020304" pitchFamily="18" charset="0"/>
              </a:rPr>
              <a:t>Айтуган А А </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smtClean="0">
                <a:solidFill>
                  <a:srgbClr val="000000"/>
                </a:solidFill>
                <a:latin typeface="Times New Roman" panose="02020603050405020304" pitchFamily="18" charset="0"/>
                <a:cs typeface="Times New Roman" panose="02020603050405020304" pitchFamily="18" charset="0"/>
              </a:rPr>
              <a:t>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21241</TotalTime>
  <Words>546</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5120</cp:revision>
  <cp:lastPrinted>2021-07-01T03:56:27Z</cp:lastPrinted>
  <dcterms:created xsi:type="dcterms:W3CDTF">2018-03-27T06:03:00Z</dcterms:created>
  <dcterms:modified xsi:type="dcterms:W3CDTF">2025-07-04T07:48:12Z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