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629454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04</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092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05</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04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05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жаңбыр, найзағай, күндіз бұршақ күтіледі. Батыстан, солтүстік-батыстан жел соғады, күші 9-14, күндіз екпіні 15-20 м/с. Ауа температурасы түнде 14-16, күндіз 26-28 градус 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06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05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06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14-16 градус жылы.</a:t>
            </a:r>
          </a:p>
        </p:txBody>
      </p:sp>
      <p:graphicFrame>
        <p:nvGraphicFramePr>
          <p:cNvPr id="27" name="Table"/>
          <p:cNvGraphicFramePr/>
          <p:nvPr>
            <p:extLst>
              <p:ext uri="{D42A27DB-BD31-4B8C-83A1-F6EECF244321}">
                <p14:modId xmlns:p14="http://schemas.microsoft.com/office/powerpoint/2010/main" val="687877590"/>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991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04</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34834"/>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b="1" dirty="0">
                <a:solidFill>
                  <a:schemeClr val="tx1"/>
                </a:solidFill>
                <a:latin typeface="Times New Roman" pitchFamily="18" charset="0"/>
                <a:cs typeface="Times New Roman" pitchFamily="18" charset="0"/>
                <a:sym typeface="+mn-ea"/>
              </a:rPr>
              <a:t>сейілуіне</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67288" y="3356395"/>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2369</TotalTime>
  <Words>675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174</cp:revision>
  <dcterms:modified xsi:type="dcterms:W3CDTF">2025-07-04T07:58:06Z</dcterms:modified>
</cp:coreProperties>
</file>