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10567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күндіз жаңбыр, найзағай, бұршақ. Жел оңтүстік-шығыстан соғады, күші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33-35 градус.</a:t>
            </a:r>
            <a:endParaRPr lang="ru-RU" sz="1200" dirty="0" smtClean="0">
              <a:solidFill>
                <a:prstClr val="black"/>
              </a:solidFill>
              <a:latin typeface="Times New Roman" pitchFamily="18" charset="0"/>
              <a:cs typeface="Times New Roman" pitchFamily="18" charset="0"/>
            </a:endParaRPr>
          </a:p>
          <a:p>
            <a:pPr algn="just">
              <a:spcBef>
                <a:spcPts val="0"/>
              </a:spcBef>
              <a:defRPr/>
            </a:pPr>
            <a:r>
              <a:rPr lang="kk-KZ" altLang="ru-RU" sz="600" b="1" dirty="0" smtClean="0">
                <a:latin typeface="Times New Roman" pitchFamily="18" charset="0"/>
                <a:cs typeface="Times New Roman" pitchFamily="18" charset="0"/>
              </a:rPr>
              <a:t> </a:t>
            </a: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145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18817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1845368"/>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0,627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Күкіртсітегі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Гафурова-</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Кенесова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21097</TotalTime>
  <Words>659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3597</cp:revision>
  <cp:lastPrinted>2021-07-01T03:56:27Z</cp:lastPrinted>
  <dcterms:created xsi:type="dcterms:W3CDTF">2018-03-27T06:03:00Z</dcterms:created>
  <dcterms:modified xsi:type="dcterms:W3CDTF">2025-07-04T07:35:07Z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