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25" d="100"/>
          <a:sy n="125" d="100"/>
        </p:scale>
        <p:origin x="-1710" y="-72"/>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9939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185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2025 жыл 04 шілде</a:t>
                      </a:r>
                      <a:endParaRPr lang="zh-CN" altLang="x-none" sz="1200" b="1" i="1" dirty="0">
                        <a:solidFill>
                          <a:schemeClr val="tx2">
                            <a:lumMod val="50000"/>
                          </a:schemeClr>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solidFill>
                  <a:srgbClr val="000000"/>
                </a:solidFill>
                <a:latin typeface="Times New Roman" pitchFamily="18" charset="0"/>
                <a:cs typeface="Times New Roman" pitchFamily="18" charset="0"/>
              </a:rPr>
              <a:t>04 </a:t>
            </a:r>
            <a:r>
              <a:rPr lang="ru-RU" altLang="ru-RU" sz="1200" b="1" dirty="0" err="1">
                <a:solidFill>
                  <a:srgbClr val="000000"/>
                </a:solidFill>
                <a:latin typeface="Times New Roman" pitchFamily="18" charset="0"/>
                <a:cs typeface="Times New Roman" pitchFamily="18" charset="0"/>
              </a:rPr>
              <a:t>шілде</a:t>
            </a:r>
            <a:r>
              <a:rPr lang="kk-KZ" sz="1200" b="1" dirty="0">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4054626345"/>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xmlns="" val="3583770891"/>
                    </a:ext>
                  </a:extLst>
                </a:gridCol>
                <a:gridCol w="1656080">
                  <a:extLst>
                    <a:ext uri="{9D8B030D-6E8A-4147-A177-3AD203B41FA5}">
                      <a16:colId xmlns:a16="http://schemas.microsoft.com/office/drawing/2014/main" xmlns="" val="1276116030"/>
                    </a:ext>
                  </a:extLst>
                </a:gridCol>
                <a:gridCol w="1415623">
                  <a:extLst>
                    <a:ext uri="{9D8B030D-6E8A-4147-A177-3AD203B41FA5}">
                      <a16:colId xmlns:a16="http://schemas.microsoft.com/office/drawing/2014/main" xmlns=""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5025008" y="332656"/>
            <a:ext cx="4752528" cy="1615827"/>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kk-KZ" sz="1100" b="1" dirty="0">
                <a:latin typeface="Times New Roman" pitchFamily="18" charset="0"/>
                <a:cs typeface="Times New Roman" pitchFamily="18" charset="0"/>
              </a:rPr>
              <a:t>05 </a:t>
            </a:r>
            <a:r>
              <a:rPr lang="kk-KZ" sz="1100" b="1" dirty="0">
                <a:solidFill>
                  <a:srgbClr val="000000"/>
                </a:solidFill>
                <a:latin typeface="Times New Roman" pitchFamily="18" charset="0"/>
                <a:cs typeface="Times New Roman" pitchFamily="18" charset="0"/>
              </a:rPr>
              <a:t>шілдеге</a:t>
            </a:r>
            <a:r>
              <a:rPr lang="kk-KZ" altLang="ru-RU" sz="1100" b="1" dirty="0">
                <a:solidFill>
                  <a:srgbClr val="000000"/>
                </a:solidFill>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 </a:t>
            </a:r>
            <a:r>
              <a:rPr lang="ru-RU" altLang="ru-RU" sz="1100" b="1" dirty="0">
                <a:solidFill>
                  <a:srgbClr val="000000"/>
                </a:solidFill>
                <a:latin typeface="Times New Roman" pitchFamily="18" charset="0"/>
                <a:cs typeface="Times New Roman" pitchFamily="18" charset="0"/>
              </a:rPr>
              <a:t>04 </a:t>
            </a:r>
            <a:r>
              <a:rPr lang="ru-RU" altLang="ru-RU" sz="1100" b="1" dirty="0" err="1">
                <a:solidFill>
                  <a:srgbClr val="000000"/>
                </a:solidFill>
                <a:latin typeface="Times New Roman" pitchFamily="18" charset="0"/>
                <a:cs typeface="Times New Roman" pitchFamily="18" charset="0"/>
              </a:rPr>
              <a:t>шілдеге</a:t>
            </a:r>
            <a:r>
              <a:rPr lang="kk-KZ" sz="1100" b="1" dirty="0">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sz="1100" b="1" dirty="0">
                <a:latin typeface="Times New Roman" pitchFamily="18" charset="0"/>
                <a:cs typeface="Times New Roman" pitchFamily="18" charset="0"/>
              </a:rPr>
              <a:t>05 </a:t>
            </a:r>
            <a:r>
              <a:rPr lang="kk-KZ" sz="1100" b="1" dirty="0">
                <a:solidFill>
                  <a:srgbClr val="000000"/>
                </a:solidFill>
                <a:latin typeface="Times New Roman" pitchFamily="18" charset="0"/>
                <a:cs typeface="Times New Roman" pitchFamily="18" charset="0"/>
              </a:rPr>
              <a:t>шілдеге</a:t>
            </a:r>
            <a:r>
              <a:rPr lang="kk-KZ" altLang="ru-RU" sz="1100" b="1" dirty="0">
                <a:solidFill>
                  <a:srgbClr val="000000"/>
                </a:solidFill>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endParaRPr lang="kk-KZ" sz="1100" dirty="0">
              <a:latin typeface="Times New Roman" pitchFamily="18" charset="0"/>
              <a:cs typeface="Times New Roman" pitchFamily="18" charset="0"/>
            </a:endParaRPr>
          </a:p>
          <a:p>
            <a:pPr lvl="0" indent="182563" algn="just">
              <a:tabLst>
                <a:tab pos="182563" algn="l"/>
              </a:tabLst>
            </a:pPr>
            <a:r>
              <a:rPr lang="ru-RU" sz="1100" dirty="0" err="1">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жаңбыр, найзағай, күндіз бұршақ. Батыстан, солтүстік-батыстан жел соғады, түнде күші 9-14, күндіз 15-20 м/с. Ауа температурасы түнде  15-17, күндіз 22-24 градус жылы.</a:t>
            </a:r>
          </a:p>
          <a:p>
            <a:pPr lvl="0" indent="182563" algn="ctr">
              <a:tabLst>
                <a:tab pos="182563" algn="l"/>
              </a:tabLst>
            </a:pPr>
            <a:r>
              <a:rPr lang="kk-KZ" sz="1100" dirty="0">
                <a:latin typeface="Times New Roman" pitchFamily="18" charset="0"/>
                <a:cs typeface="Times New Roman" pitchFamily="18" charset="0"/>
              </a:rPr>
              <a:t> </a:t>
            </a:r>
            <a:r>
              <a:rPr lang="kk-KZ" sz="1100" b="1" dirty="0">
                <a:latin typeface="Times New Roman" pitchFamily="18" charset="0"/>
                <a:cs typeface="Times New Roman" pitchFamily="18" charset="0"/>
              </a:rPr>
              <a:t>06 </a:t>
            </a:r>
            <a:r>
              <a:rPr lang="kk-KZ" sz="1100" b="1" dirty="0">
                <a:solidFill>
                  <a:srgbClr val="000000"/>
                </a:solidFill>
                <a:latin typeface="Times New Roman" pitchFamily="18" charset="0"/>
                <a:cs typeface="Times New Roman" pitchFamily="18" charset="0"/>
              </a:rPr>
              <a:t>шілдеге</a:t>
            </a:r>
            <a:r>
              <a:rPr lang="kk-KZ" altLang="ru-RU" sz="1100" b="1" dirty="0">
                <a:solidFill>
                  <a:srgbClr val="000000"/>
                </a:solidFill>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sz="1100" b="1" dirty="0">
                <a:latin typeface="Times New Roman" pitchFamily="18" charset="0"/>
                <a:cs typeface="Times New Roman" pitchFamily="18" charset="0"/>
              </a:rPr>
              <a:t>05 </a:t>
            </a:r>
            <a:r>
              <a:rPr lang="kk-KZ" sz="1100" b="1" dirty="0">
                <a:solidFill>
                  <a:srgbClr val="000000"/>
                </a:solidFill>
                <a:latin typeface="Times New Roman" pitchFamily="18" charset="0"/>
                <a:cs typeface="Times New Roman" pitchFamily="18" charset="0"/>
              </a:rPr>
              <a:t>шілдеге</a:t>
            </a:r>
            <a:r>
              <a:rPr lang="kk-KZ" altLang="ru-RU" sz="1100" b="1" dirty="0">
                <a:solidFill>
                  <a:srgbClr val="000000"/>
                </a:solidFill>
                <a:latin typeface="Times New Roman" pitchFamily="18" charset="0"/>
                <a:cs typeface="Times New Roman" pitchFamily="18" charset="0"/>
              </a:rPr>
              <a:t> 20</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sz="1100" b="1" dirty="0">
                <a:latin typeface="Times New Roman" pitchFamily="18" charset="0"/>
                <a:cs typeface="Times New Roman" pitchFamily="18" charset="0"/>
              </a:rPr>
              <a:t>06 </a:t>
            </a:r>
            <a:r>
              <a:rPr lang="kk-KZ" sz="1100" b="1" dirty="0">
                <a:solidFill>
                  <a:srgbClr val="000000"/>
                </a:solidFill>
                <a:latin typeface="Times New Roman" pitchFamily="18" charset="0"/>
                <a:cs typeface="Times New Roman" pitchFamily="18" charset="0"/>
              </a:rPr>
              <a:t>шілдеге</a:t>
            </a:r>
            <a:r>
              <a:rPr lang="kk-KZ" altLang="ru-RU" sz="1100" b="1" dirty="0">
                <a:solidFill>
                  <a:srgbClr val="000000"/>
                </a:solidFill>
                <a:latin typeface="Times New Roman" pitchFamily="18" charset="0"/>
                <a:cs typeface="Times New Roman" pitchFamily="18" charset="0"/>
              </a:rPr>
              <a:t>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2563" algn="just"/>
            <a:r>
              <a:rPr lang="ru-RU" sz="1100" dirty="0" err="1">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жаңбыр, найзағай. </a:t>
            </a:r>
            <a:r>
              <a:rPr lang="kk-KZ" sz="1100" smtClean="0">
                <a:latin typeface="Times New Roman" pitchFamily="18" charset="0"/>
                <a:cs typeface="Times New Roman" pitchFamily="18" charset="0"/>
              </a:rPr>
              <a:t>Солтүстік-батыстан, солтүстіктен </a:t>
            </a:r>
            <a:r>
              <a:rPr lang="kk-KZ" sz="1100" dirty="0">
                <a:latin typeface="Times New Roman" pitchFamily="18" charset="0"/>
                <a:cs typeface="Times New Roman" pitchFamily="18" charset="0"/>
              </a:rPr>
              <a:t>жел соғады, күші 9-14 м/с. Ауа температурасы 15-17 градус жылы. </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276872"/>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2025 </a:t>
            </a:r>
            <a:r>
              <a:rPr lang="ru-RU" sz="1100" dirty="0" err="1">
                <a:solidFill>
                  <a:schemeClr val="tx1"/>
                </a:solidFill>
                <a:latin typeface="Times New Roman" pitchFamily="18" charset="0"/>
                <a:cs typeface="Times New Roman" pitchFamily="18" charset="0"/>
              </a:rPr>
              <a:t>жылдың </a:t>
            </a:r>
            <a:r>
              <a:rPr lang="ru-RU" sz="1100" dirty="0">
                <a:solidFill>
                  <a:schemeClr val="tx1"/>
                </a:solidFill>
                <a:latin typeface="Times New Roman" pitchFamily="18" charset="0"/>
                <a:cs typeface="Times New Roman" pitchFamily="18" charset="0"/>
              </a:rPr>
              <a:t>05 </a:t>
            </a:r>
            <a:r>
              <a:rPr lang="kk-KZ" sz="1100" dirty="0">
                <a:solidFill>
                  <a:srgbClr val="000000"/>
                </a:solidFill>
                <a:latin typeface="Times New Roman" pitchFamily="18" charset="0"/>
                <a:cs typeface="Times New Roman" pitchFamily="18" charset="0"/>
              </a:rPr>
              <a:t>шілдеге</a:t>
            </a:r>
            <a:r>
              <a:rPr lang="kk-KZ" sz="1100" dirty="0">
                <a:solidFill>
                  <a:schemeClr val="tx1"/>
                </a:solidFill>
                <a:latin typeface="Times New Roman" pitchFamily="18" charset="0"/>
                <a:cs typeface="Times New Roman" pitchFamily="18" charset="0"/>
              </a:rPr>
              <a:t>, 06</a:t>
            </a:r>
            <a:r>
              <a:rPr lang="ru-RU" sz="1100" dirty="0">
                <a:solidFill>
                  <a:srgbClr val="000000"/>
                </a:solidFill>
                <a:latin typeface="Times New Roman" pitchFamily="18" charset="0"/>
                <a:cs typeface="Times New Roman" pitchFamily="18" charset="0"/>
              </a:rPr>
              <a:t> </a:t>
            </a:r>
            <a:r>
              <a:rPr lang="kk-KZ" sz="1100" dirty="0">
                <a:solidFill>
                  <a:srgbClr val="000000"/>
                </a:solidFill>
                <a:latin typeface="Times New Roman" pitchFamily="18" charset="0"/>
                <a:cs typeface="Times New Roman" pitchFamily="18" charset="0"/>
              </a:rPr>
              <a:t>шілдеге</a:t>
            </a:r>
            <a:r>
              <a:rPr lang="kk-KZ" sz="1100" dirty="0">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4432" y="4378307"/>
              <a:ext cx="1923925"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25008"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a:solidFill>
                  <a:srgbClr val="000000"/>
                </a:solidFill>
                <a:latin typeface="Times New Roman" panose="02020603050405020304" pitchFamily="18" charset="0"/>
                <a:cs typeface="Times New Roman" panose="02020603050405020304" pitchFamily="18" charset="0"/>
              </a:rPr>
              <a:t>Г.Газизова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a16="http://schemas.microsoft.com/office/drawing/2014/main" xmlns="" val="20000"/>
                    </a:ext>
                  </a:extLst>
                </a:gridCol>
                <a:gridCol w="3817595">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16673</TotalTime>
  <Words>560</Words>
  <Application>Microsoft Office PowerPoint</Application>
  <PresentationFormat>Лист A4 (210x297 мм)</PresentationFormat>
  <Paragraphs>95</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6547</cp:revision>
  <cp:lastPrinted>2021-07-01T03:56:27Z</cp:lastPrinted>
  <dcterms:created xsi:type="dcterms:W3CDTF">2018-03-27T06:03:00Z</dcterms:created>
  <dcterms:modified xsi:type="dcterms:W3CDTF">2025-07-04T07:01:04Z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