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5299722"/>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05 шіледеге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latin typeface="Times New Roman" panose="02020603050405020304" pitchFamily="18" charset="0"/>
                <a:cs typeface="Times New Roman" panose="02020603050405020304" pitchFamily="18" charset="0"/>
              </a:rPr>
              <a:t>05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С</a:t>
            </a:r>
            <a:r>
              <a:rPr lang="kk-KZ" sz="1200" kern="1400" dirty="0" smtClean="0">
                <a:solidFill>
                  <a:srgbClr val="000000"/>
                </a:solidFill>
                <a:latin typeface="Times New Roman" panose="02020603050405020304" pitchFamily="18" charset="0"/>
              </a:rPr>
              <a:t>олтүстік-батыстан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15-17, күндіз 28-30 </a:t>
            </a:r>
            <a:r>
              <a:rPr lang="kk-KZ" sz="1200" dirty="0">
                <a:latin typeface="Times New Roman" panose="02020603050405020304" pitchFamily="18" charset="0"/>
                <a:cs typeface="Times New Roman" panose="02020603050405020304" pitchFamily="18" charset="0"/>
              </a:rPr>
              <a:t>градус жылы 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шілдеге</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05 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06 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жауын-шашынсыз</a:t>
            </a:r>
            <a:r>
              <a:rPr lang="kk-KZ" sz="1200" smtClean="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Солтүстік-батыстан жел соғады, </a:t>
            </a:r>
            <a:r>
              <a:rPr lang="kk-KZ" sz="1200" dirty="0" smtClean="0">
                <a:latin typeface="Times New Roman" panose="02020603050405020304" pitchFamily="18" charset="0"/>
                <a:cs typeface="Times New Roman" panose="02020603050405020304" pitchFamily="18" charset="0"/>
              </a:rPr>
              <a:t>күші 9-14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17-19 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60535164"/>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шілдедегі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05 шілдеде, 06 шілдеде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6287" y="612607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Әбдіғали Т.М./Сұлтанова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30226</TotalTime>
  <Words>517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5779</cp:revision>
  <cp:lastPrinted>2021-07-01T07:38:07Z</cp:lastPrinted>
  <dcterms:created xsi:type="dcterms:W3CDTF">2018-03-27T06:03:00Z</dcterms:created>
  <dcterms:modified xsi:type="dcterms:W3CDTF">2025-07-04T08:46:48Z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