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0822604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85</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en-US" altLang="ru-RU" sz="1200" b="1" dirty="0" smtClean="0">
                <a:solidFill>
                  <a:srgbClr val="000000"/>
                </a:solidFill>
                <a:latin typeface="Times New Roman" panose="02020603050405020304" pitchFamily="18" charset="0"/>
                <a:cs typeface="Times New Roman" panose="02020603050405020304" pitchFamily="18" charset="0"/>
              </a:rPr>
              <a:t>5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a:t>
            </a:r>
            <a:r>
              <a:rPr lang="en-US" altLang="ru-RU" sz="1200" b="1" dirty="0" smtClean="0">
                <a:solidFill>
                  <a:srgbClr val="000000"/>
                </a:solidFill>
                <a:latin typeface="Times New Roman" panose="02020603050405020304" pitchFamily="18" charset="0"/>
                <a:cs typeface="Times New Roman" panose="02020603050405020304" pitchFamily="18" charset="0"/>
              </a:rPr>
              <a:t>4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en-US" altLang="ru-RU" sz="1200" b="1" dirty="0" smtClean="0">
                <a:solidFill>
                  <a:srgbClr val="000000"/>
                </a:solidFill>
                <a:latin typeface="Times New Roman" panose="02020603050405020304" pitchFamily="18" charset="0"/>
                <a:cs typeface="Times New Roman" panose="02020603050405020304" pitchFamily="18" charset="0"/>
              </a:rPr>
              <a:t>5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Түнде шаңды </a:t>
            </a:r>
            <a:r>
              <a:rPr lang="kk-KZ" sz="1200" dirty="0" smtClean="0">
                <a:latin typeface="Times New Roman" panose="02020603050405020304" pitchFamily="18" charset="0"/>
                <a:cs typeface="Times New Roman" panose="02020603050405020304" pitchFamily="18" charset="0"/>
              </a:rPr>
              <a:t>дауыл. Жел </a:t>
            </a:r>
            <a:r>
              <a:rPr lang="kk-KZ" sz="1200" dirty="0" smtClean="0">
                <a:latin typeface="Times New Roman" panose="02020603050405020304" pitchFamily="18" charset="0"/>
                <a:cs typeface="Times New Roman" panose="02020603050405020304" pitchFamily="18" charset="0"/>
              </a:rPr>
              <a:t>солтүстіктен 9-14, түнде екпіні 16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24-26, күндіз 35-37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шілдеге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солтүстіктен 6-11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21-23 жылы</a:t>
            </a:r>
            <a:r>
              <a:rPr lang="kk-KZ" sz="1200" dirty="0" smtClean="0">
                <a:latin typeface="Times New Roman" panose="02020603050405020304" pitchFamily="18" charset="0"/>
                <a:cs typeface="Times New Roman" panose="02020603050405020304"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05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06 </a:t>
            </a:r>
            <a:r>
              <a:rPr lang="ru-RU" sz="1200" dirty="0" err="1" smtClean="0">
                <a:solidFill>
                  <a:schemeClr val="tx1"/>
                </a:solidFill>
                <a:latin typeface="Times New Roman" pitchFamily="18" charset="0"/>
                <a:cs typeface="Times New Roman" pitchFamily="18" charset="0"/>
              </a:rPr>
              <a:t>шілдеге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1560976"/>
              </p:ext>
            </p:extLst>
          </p:nvPr>
        </p:nvGraphicFramePr>
        <p:xfrm>
          <a:off x="5000894" y="4527764"/>
          <a:ext cx="4691064" cy="1964431"/>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680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0.112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1319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0.264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0.056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553390026"/>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Тастаева</a:t>
                        </a:r>
                        <a:r>
                          <a:rPr lang="ru-RU" altLang="x-none" sz="800" b="0" baseline="0" smtClean="0">
                            <a:latin typeface="Times New Roman" panose="02020603050405020304" pitchFamily="18" charset="0"/>
                            <a:cs typeface="Times New Roman" panose="02020603050405020304" pitchFamily="18" charset="0"/>
                          </a:rPr>
                          <a:t> С</a:t>
                        </a:r>
                        <a:r>
                          <a:rPr lang="ru-RU"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16006</TotalTime>
  <Words>541</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3737</cp:revision>
  <cp:lastPrinted>2021-07-01T07:38:07Z</cp:lastPrinted>
  <dcterms:created xsi:type="dcterms:W3CDTF">2018-03-27T06:03:00Z</dcterms:created>
  <dcterms:modified xsi:type="dcterms:W3CDTF">2025-07-04T06:29:40Z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