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7" d="100"/>
          <a:sy n="107" d="100"/>
        </p:scale>
        <p:origin x="630"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15290409"/>
              </p:ext>
            </p:extLst>
          </p:nvPr>
        </p:nvGraphicFramePr>
        <p:xfrm>
          <a:off x="307975" y="251534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185</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04 шілде</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2018" y="3722632"/>
            <a:ext cx="4955395" cy="276999"/>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04</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шілде</a:t>
            </a:r>
            <a:r>
              <a:rPr lang="ru-RU" altLang="ru-RU" sz="1200" b="1" dirty="0">
                <a:latin typeface="Times New Roman" panose="02020603050405020304" pitchFamily="18" charset="0"/>
                <a:cs typeface="Times New Roman" panose="02020603050405020304" pitchFamily="18" charset="0"/>
              </a:rPr>
              <a:t> Семей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2215991"/>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0</a:t>
            </a:r>
            <a:r>
              <a:rPr lang="kk-KZ"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itchFamily="18" charset="0"/>
                <a:cs typeface="Times New Roman" pitchFamily="18" charset="0"/>
              </a:rPr>
              <a:t>шілдеге</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04</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шілде</a:t>
            </a:r>
            <a:r>
              <a:rPr lang="ru-RU" altLang="ru-RU" sz="1200" b="1" dirty="0">
                <a:latin typeface="Times New Roman" pitchFamily="18" charset="0"/>
                <a:cs typeface="Times New Roman"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0</a:t>
            </a:r>
            <a:r>
              <a:rPr lang="kk-KZ"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itchFamily="18" charset="0"/>
                <a:cs typeface="Times New Roman" pitchFamily="18" charset="0"/>
              </a:rPr>
              <a:t>шілде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Көшпелі </a:t>
            </a:r>
            <a:r>
              <a:rPr lang="kk-KZ" sz="1200" dirty="0">
                <a:solidFill>
                  <a:prstClr val="black"/>
                </a:solidFill>
                <a:latin typeface="Times New Roman" pitchFamily="18" charset="0"/>
                <a:cs typeface="Times New Roman" pitchFamily="18" charset="0"/>
              </a:rPr>
              <a:t>бұлтты</a:t>
            </a:r>
            <a:r>
              <a:rPr lang="kk-KZ" sz="1200" dirty="0" smtClean="0">
                <a:solidFill>
                  <a:prstClr val="black"/>
                </a:solidFill>
                <a:latin typeface="Times New Roman" pitchFamily="18" charset="0"/>
                <a:cs typeface="Times New Roman" pitchFamily="18" charset="0"/>
              </a:rPr>
              <a:t>, таңертең және күндіз жаңбыр, кей уақыттарда қатты жаңбыр, найзағай, бұршақ. Оңтүстік-шығыстан соғатын жел солтүстік-батысқа ауысады, </a:t>
            </a:r>
            <a:r>
              <a:rPr lang="ru-RU" sz="1200" dirty="0" err="1">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7-12, </a:t>
            </a:r>
            <a:r>
              <a:rPr lang="ru-RU" sz="1200" dirty="0" err="1" smtClean="0">
                <a:solidFill>
                  <a:prstClr val="black"/>
                </a:solidFill>
                <a:latin typeface="Times New Roman" pitchFamily="18" charset="0"/>
                <a:cs typeface="Times New Roman" pitchFamily="18" charset="0"/>
              </a:rPr>
              <a:t>таңертең</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және</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күндіз</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екпіні</a:t>
            </a:r>
            <a:r>
              <a:rPr lang="ru-RU" sz="1200" dirty="0" smtClean="0">
                <a:solidFill>
                  <a:prstClr val="black"/>
                </a:solidFill>
                <a:latin typeface="Times New Roman" pitchFamily="18" charset="0"/>
                <a:cs typeface="Times New Roman" pitchFamily="18" charset="0"/>
              </a:rPr>
              <a:t> 17-22</a:t>
            </a:r>
            <a:r>
              <a:rPr lang="ru-RU" sz="1200" dirty="0" smtClean="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м/с</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18-20°,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31-33°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a:t>
            </a:r>
          </a:p>
          <a:p>
            <a:pPr algn="just">
              <a:spcBef>
                <a:spcPts val="0"/>
              </a:spcBef>
              <a:defRPr/>
            </a:pPr>
            <a:endParaRPr lang="ru-RU" altLang="ru-RU" sz="6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06 </a:t>
            </a:r>
            <a:r>
              <a:rPr lang="kk-KZ" altLang="ru-RU" sz="1200" b="1" dirty="0">
                <a:latin typeface="Times New Roman" pitchFamily="18" charset="0"/>
                <a:cs typeface="Times New Roman" pitchFamily="18" charset="0"/>
              </a:rPr>
              <a:t>шілдеге</a:t>
            </a:r>
            <a:endParaRPr lang="ru-RU" altLang="ru-RU" sz="1200" b="1" dirty="0">
              <a:latin typeface="Times New Roman" pitchFamily="18" charset="0"/>
              <a:cs typeface="Times New Roman" pitchFamily="18" charset="0"/>
            </a:endParaRPr>
          </a:p>
          <a:p>
            <a:pPr indent="182563" algn="ctr">
              <a:spcBef>
                <a:spcPts val="0"/>
              </a:spcBef>
              <a:defRPr/>
            </a:pPr>
            <a:r>
              <a:rPr lang="" altLang="ru-RU" sz="1200" b="1" dirty="0" smtClean="0">
                <a:latin typeface="Times New Roman" panose="02020603050405020304" pitchFamily="18" charset="0"/>
                <a:cs typeface="Times New Roman" panose="02020603050405020304" pitchFamily="18" charset="0"/>
              </a:rPr>
              <a:t>0</a:t>
            </a:r>
            <a:r>
              <a:rPr lang="kk-KZ"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шілде</a:t>
            </a:r>
            <a:r>
              <a:rPr lang="ru-RU"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06 </a:t>
            </a:r>
            <a:r>
              <a:rPr lang="ru-RU" sz="1200" b="1" dirty="0" err="1">
                <a:latin typeface="Times New Roman" panose="02020603050405020304" pitchFamily="18" charset="0"/>
                <a:cs typeface="Times New Roman" panose="02020603050405020304" pitchFamily="18" charset="0"/>
              </a:rPr>
              <a:t>шілде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a:t>
            </a:r>
            <a:r>
              <a:rPr lang="kk-KZ" sz="1200" dirty="0">
                <a:solidFill>
                  <a:prstClr val="black"/>
                </a:solidFill>
                <a:latin typeface="Times New Roman" pitchFamily="18" charset="0"/>
                <a:cs typeface="Times New Roman" pitchFamily="18" charset="0"/>
              </a:rPr>
              <a:t>бұлтты, </a:t>
            </a:r>
            <a:r>
              <a:rPr lang="kk-KZ" sz="1200" dirty="0" smtClean="0">
                <a:solidFill>
                  <a:prstClr val="black"/>
                </a:solidFill>
                <a:latin typeface="Times New Roman" pitchFamily="18" charset="0"/>
                <a:cs typeface="Times New Roman" pitchFamily="18" charset="0"/>
              </a:rPr>
              <a:t>жаңбыр, найзағай. </a:t>
            </a:r>
            <a:r>
              <a:rPr lang="kk-KZ" sz="1200" dirty="0">
                <a:solidFill>
                  <a:prstClr val="black"/>
                </a:solidFill>
                <a:latin typeface="Times New Roman" pitchFamily="18" charset="0"/>
                <a:cs typeface="Times New Roman" pitchFamily="18" charset="0"/>
              </a:rPr>
              <a:t>Жел </a:t>
            </a:r>
            <a:r>
              <a:rPr lang="kk-KZ" sz="1200" dirty="0">
                <a:solidFill>
                  <a:prstClr val="black"/>
                </a:solidFill>
                <a:latin typeface="Times New Roman" pitchFamily="18" charset="0"/>
                <a:cs typeface="Times New Roman" pitchFamily="18" charset="0"/>
              </a:rPr>
              <a:t>б</a:t>
            </a:r>
            <a:r>
              <a:rPr lang="kk-KZ" sz="1200" dirty="0" smtClean="0">
                <a:solidFill>
                  <a:prstClr val="black"/>
                </a:solidFill>
                <a:latin typeface="Times New Roman" pitchFamily="18" charset="0"/>
                <a:cs typeface="Times New Roman" pitchFamily="18" charset="0"/>
              </a:rPr>
              <a:t>атыстан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7-12, екпіні 15-20</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13-15°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4959630" y="3357290"/>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4959631" y="2437951"/>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804753544"/>
              </p:ext>
            </p:extLst>
          </p:nvPr>
        </p:nvGraphicFramePr>
        <p:xfrm>
          <a:off x="4935976" y="4118604"/>
          <a:ext cx="4691064" cy="152620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1575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0,315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0,738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13/2</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65352" y="5990040"/>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Иманғабасова</a:t>
            </a:r>
            <a:r>
              <a:rPr lang="ru-RU" altLang="ru-RU" sz="1200" b="1" i="1" dirty="0">
                <a:solidFill>
                  <a:srgbClr val="000000"/>
                </a:solidFill>
                <a:latin typeface="Times New Roman" panose="02020603050405020304" pitchFamily="18" charset="0"/>
                <a:cs typeface="Times New Roman" panose="02020603050405020304" pitchFamily="18" charset="0"/>
              </a:rPr>
              <a:t> А.Т./ </a:t>
            </a:r>
            <a:r>
              <a:rPr lang="ru-RU" altLang="ru-RU" sz="1200" b="1" i="1" dirty="0" smtClean="0">
                <a:solidFill>
                  <a:srgbClr val="000000"/>
                </a:solidFill>
                <a:latin typeface="Times New Roman" panose="02020603050405020304" pitchFamily="18" charset="0"/>
                <a:cs typeface="Times New Roman" panose="02020603050405020304" pitchFamily="18" charset="0"/>
              </a:rPr>
              <a:t>Гафурова-</a:t>
            </a:r>
            <a:r>
              <a:rPr lang="ru-RU" altLang="ru-RU" sz="1200" b="1" i="1" dirty="0" err="1" smtClean="0">
                <a:solidFill>
                  <a:srgbClr val="000000"/>
                </a:solidFill>
                <a:latin typeface="Times New Roman" panose="02020603050405020304" pitchFamily="18" charset="0"/>
                <a:cs typeface="Times New Roman" panose="02020603050405020304" pitchFamily="18" charset="0"/>
              </a:rPr>
              <a:t>Кенесова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Н.Р.</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18193</TotalTime>
  <Words>594</Words>
  <Application>Microsoft Office PowerPoint</Application>
  <PresentationFormat>Лист A4 (210x297 мм)</PresentationFormat>
  <Paragraphs>89</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3350</cp:revision>
  <cp:lastPrinted>2021-07-01T03:56:27Z</cp:lastPrinted>
  <dcterms:created xsi:type="dcterms:W3CDTF">2018-03-27T06:03:00Z</dcterms:created>
  <dcterms:modified xsi:type="dcterms:W3CDTF">2025-07-04T07:46:05Z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