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5397820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9947434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04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Б</a:t>
            </a:r>
            <a:r>
              <a:rPr lang="kk-KZ" sz="1200" kern="1400" dirty="0" smtClean="0">
                <a:latin typeface="Times New Roman"/>
                <a:ea typeface="Times New Roman"/>
              </a:rPr>
              <a:t>атыстан, солтүстік-батысқа жел </a:t>
            </a:r>
            <a:r>
              <a:rPr lang="kk-KZ" sz="1200" kern="1400" dirty="0">
                <a:latin typeface="Times New Roman"/>
                <a:ea typeface="Times New Roman"/>
              </a:rPr>
              <a:t>соғады, күші түнде </a:t>
            </a:r>
            <a:r>
              <a:rPr lang="kk-KZ" sz="1200" kern="1400" dirty="0" smtClean="0">
                <a:latin typeface="Times New Roman"/>
                <a:ea typeface="Times New Roman"/>
              </a:rPr>
              <a:t>2-7</a:t>
            </a:r>
            <a:r>
              <a:rPr lang="kk-KZ" sz="1200" kern="1400" dirty="0" smtClean="0">
                <a:latin typeface="Times New Roman"/>
                <a:ea typeface="Times New Roman"/>
              </a:rPr>
              <a:t>, </a:t>
            </a:r>
            <a:r>
              <a:rPr lang="kk-KZ" sz="1200" kern="1400" dirty="0">
                <a:latin typeface="Times New Roman"/>
                <a:ea typeface="Times New Roman"/>
              </a:rPr>
              <a:t>күндіз 7-12 м/с. Ауа температурасы түнде </a:t>
            </a:r>
            <a:r>
              <a:rPr lang="kk-KZ" sz="1200" kern="1400" dirty="0" smtClean="0">
                <a:latin typeface="Times New Roman"/>
                <a:ea typeface="Times New Roman"/>
              </a:rPr>
              <a:t>18-20</a:t>
            </a:r>
            <a:r>
              <a:rPr lang="kk-KZ" sz="1200" kern="1400" dirty="0">
                <a:latin typeface="Times New Roman"/>
                <a:ea typeface="Times New Roman"/>
              </a:rPr>
              <a:t>, күндіз </a:t>
            </a:r>
            <a:r>
              <a:rPr lang="kk-KZ" sz="1200" kern="1400" dirty="0" smtClean="0">
                <a:latin typeface="Times New Roman"/>
                <a:ea typeface="Times New Roman"/>
              </a:rPr>
              <a:t>31-33 </a:t>
            </a:r>
            <a:r>
              <a:rPr lang="kk-KZ" sz="120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Солтүстік-батыстан 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28588</TotalTime>
  <Words>577</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4716</cp:revision>
  <cp:lastPrinted>2023-02-06T06:57:51Z</cp:lastPrinted>
  <dcterms:created xsi:type="dcterms:W3CDTF">2018-03-27T06:03:00Z</dcterms:created>
  <dcterms:modified xsi:type="dcterms:W3CDTF">2025-07-03T07:17:29Z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