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647786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04</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3</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04</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Солтүстік-шығыстан соғатын жел солтүстік-батысқа ауысады, күші  3-8 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5</a:t>
            </a:r>
            <a:r>
              <a:rPr lang="kk-KZ" altLang="ru-RU" sz="1200" b="1" dirty="0">
                <a:latin typeface="Times New Roman" pitchFamily="18" charset="0"/>
                <a:cs typeface="Times New Roman" pitchFamily="18" charset="0"/>
              </a:rPr>
              <a:t> шілдеге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a:latin typeface="Times New Roman" panose="02020603050405020304" pitchFamily="18" charset="0"/>
                <a:cs typeface="Times New Roman" panose="02020603050405020304" pitchFamily="18" charset="0"/>
              </a:rPr>
              <a:t>04</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a:t>
            </a:r>
            <a:r>
              <a:rPr lang="" sz="1200" b="1" dirty="0">
                <a:latin typeface="Times New Roman" panose="02020603050405020304" pitchFamily="18" charset="0"/>
                <a:cs typeface="Times New Roman" panose="02020603050405020304" pitchFamily="18" charset="0"/>
              </a:rPr>
              <a:t>5</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4433" y="23517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4782281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smtClean="0">
                <a:solidFill>
                  <a:srgbClr val="000000"/>
                </a:solidFill>
                <a:latin typeface="Times New Roman" panose="02020603050405020304" pitchFamily="18" charset="0"/>
                <a:cs typeface="Times New Roman" panose="02020603050405020304" pitchFamily="18" charset="0"/>
              </a:rPr>
              <a:t>Гафурова-</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Кенесова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18456</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3283</cp:revision>
  <cp:lastPrinted>2021-07-01T03:56:27Z</cp:lastPrinted>
  <dcterms:created xsi:type="dcterms:W3CDTF">2018-03-27T06:03:00Z</dcterms:created>
  <dcterms:modified xsi:type="dcterms:W3CDTF">2025-07-03T08:16:18Z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