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890629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tabLst>
                <a:tab pos="625475" algn="l"/>
                <a:tab pos="3411538" algn="l"/>
              </a:tabLst>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just">
              <a:tabLst>
                <a:tab pos="625475" algn="l"/>
                <a:tab pos="3411538" algn="l"/>
              </a:tabLst>
            </a:pP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tabLst>
                <a:tab pos="625475" algn="l"/>
                <a:tab pos="3411538" algn="l"/>
              </a:tabLst>
            </a:pPr>
            <a:r>
              <a:rPr lang="ru-RU" altLang="ru-RU" sz="1150" b="1" dirty="0">
                <a:solidFill>
                  <a:prstClr val="black"/>
                </a:solidFill>
                <a:latin typeface="Times New Roman" panose="02020603050405020304" pitchFamily="18" charset="0"/>
                <a:cs typeface="Times New Roman" panose="02020603050405020304" pitchFamily="18" charset="0"/>
              </a:rPr>
              <a:t>05 шілдеге2025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tabLst>
                <a:tab pos="625475" algn="l"/>
                <a:tab pos="3411538" algn="l"/>
              </a:tabLst>
            </a:pP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04 шілде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05 </a:t>
            </a:r>
            <a:r>
              <a:rPr lang="ru-RU" sz="1150" b="1" dirty="0" err="1">
                <a:solidFill>
                  <a:prstClr val="black"/>
                </a:solidFill>
                <a:latin typeface="Times New Roman" panose="02020603050405020304" pitchFamily="18" charset="0"/>
                <a:cs typeface="Times New Roman" panose="02020603050405020304" pitchFamily="18" charset="0"/>
              </a:rPr>
              <a:t>шілде</a:t>
            </a:r>
            <a:r>
              <a:rPr 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tabLst>
                <a:tab pos="625475" algn="l"/>
                <a:tab pos="3411538" algn="l"/>
              </a:tabLst>
            </a:pPr>
            <a:r>
              <a:rPr lang="kk-KZ" altLang="ru-RU"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altLang="ru-RU" sz="1200">
                <a:latin typeface="Times New Roman" panose="02020603050405020304" pitchFamily="18" charset="0"/>
                <a:cs typeface="Times New Roman" panose="02020603050405020304" pitchFamily="18" charset="0"/>
              </a:rPr>
              <a:t>Солтүстік-батыстан, батыстан </a:t>
            </a:r>
            <a:r>
              <a:rPr lang="kk-KZ" altLang="ru-RU" sz="1200" smtClean="0">
                <a:solidFill>
                  <a:prstClr val="black"/>
                </a:solidFill>
                <a:latin typeface="Times New Roman" panose="02020603050405020304" pitchFamily="18" charset="0"/>
                <a:cs typeface="Times New Roman" panose="02020603050405020304" pitchFamily="18" charset="0"/>
              </a:rPr>
              <a:t> </a:t>
            </a:r>
            <a:r>
              <a:rPr lang="kk-KZ" altLang="ru-RU" sz="1200" dirty="0">
                <a:solidFill>
                  <a:prstClr val="black"/>
                </a:solidFill>
                <a:latin typeface="Times New Roman" panose="02020603050405020304" pitchFamily="18" charset="0"/>
                <a:cs typeface="Times New Roman" panose="02020603050405020304" pitchFamily="18" charset="0"/>
              </a:rPr>
              <a:t>жел соғады, күші 9-14, екпіні 15-20 м/с. Ауа температурасы түнде 18-20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926830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24735</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4805</cp:revision>
  <cp:lastPrinted>2021-07-01T03:56:27Z</cp:lastPrinted>
  <dcterms:created xsi:type="dcterms:W3CDTF">2018-03-27T06:03:00Z</dcterms:created>
  <dcterms:modified xsi:type="dcterms:W3CDTF">2025-07-03T07:59:37Z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