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1" d="100"/>
          <a:sy n="111" d="100"/>
        </p:scale>
        <p:origin x="33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970129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50892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04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03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жаңбыр жауады, найзағай күтіледі, </a:t>
            </a:r>
            <a:r>
              <a:rPr lang="kk-KZ" sz="1300" dirty="0">
                <a:latin typeface="Times New Roman" panose="02020603050405020304" pitchFamily="18" charset="0"/>
                <a:ea typeface="Calibri" panose="020F0502020204030204" pitchFamily="34" charset="0"/>
              </a:rPr>
              <a:t>к</a:t>
            </a:r>
            <a:r>
              <a:rPr lang="kk-KZ" sz="1300" dirty="0">
                <a:effectLst/>
                <a:latin typeface="Times New Roman" panose="02020603050405020304" pitchFamily="18" charset="0"/>
                <a:ea typeface="Calibri" panose="020F0502020204030204" pitchFamily="34" charset="0"/>
              </a:rPr>
              <a:t>үндіз қатты жаңбыр жауады, найзағай, бұршақ, дауыл 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екпіні</a:t>
            </a:r>
            <a:r>
              <a:rPr lang="ru-RU" sz="1300" dirty="0">
                <a:latin typeface="Times New Roman" panose="02020603050405020304" pitchFamily="18" charset="0"/>
                <a:ea typeface="Calibri" panose="020F0502020204030204" pitchFamily="34" charset="0"/>
              </a:rPr>
              <a:t> 15-20, </a:t>
            </a:r>
            <a:r>
              <a:rPr lang="ru-RU" sz="1300" dirty="0" err="1">
                <a:latin typeface="Times New Roman" panose="02020603050405020304" pitchFamily="18" charset="0"/>
                <a:ea typeface="Calibri" panose="020F0502020204030204" pitchFamily="34" charset="0"/>
              </a:rPr>
              <a:t>кей</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уақыттарда</a:t>
            </a:r>
            <a:r>
              <a:rPr lang="ru-RU" sz="1300" dirty="0">
                <a:latin typeface="Times New Roman" panose="02020603050405020304" pitchFamily="18" charset="0"/>
                <a:ea typeface="Calibri" panose="020F0502020204030204" pitchFamily="34" charset="0"/>
              </a:rPr>
              <a:t> 25 м/с</a:t>
            </a:r>
            <a:r>
              <a:rPr lang="kk-KZ" sz="1300" dirty="0">
                <a:latin typeface="Times New Roman" panose="02020603050405020304" pitchFamily="18" charset="0"/>
                <a:ea typeface="Calibri" panose="020F0502020204030204" pitchFamily="34" charset="0"/>
              </a:rPr>
              <a:t>. Ауа температурасы түнде 19-21, күндіз 30-32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05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04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17-19</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03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017053335"/>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18574</TotalTime>
  <Words>592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3605</cp:revision>
  <cp:lastPrinted>2021-07-01T07:38:07Z</cp:lastPrinted>
  <dcterms:created xsi:type="dcterms:W3CDTF">2018-03-27T06:03:00Z</dcterms:created>
  <dcterms:modified xsi:type="dcterms:W3CDTF">2025-07-03T06:55:15Z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