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16053050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184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03</a:t>
                      </a:r>
                      <a:r>
                        <a:rPr lang="ru-RU" baseline="0" dirty="0"/>
                        <a:t>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4314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04</a:t>
            </a:r>
            <a:r>
              <a:rPr lang="kk-KZ" altLang="ru-RU" sz="1100" b="1" kern="0" dirty="0">
                <a:solidFill>
                  <a:srgbClr val="000000"/>
                </a:solidFill>
                <a:latin typeface="Times New Roman" pitchFamily="18" charset="0"/>
                <a:ea typeface="Calibri"/>
                <a:cs typeface="Times New Roman" pitchFamily="18" charset="0"/>
                <a:sym typeface="Calibri"/>
              </a:rPr>
              <a:t> шілдеге</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03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04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күндіз жаңбыр, найзағай, бұршақ, дауыл, шаңды дауыл күтіледі. Оңтүстік-шығыстан соғатын жел оңтүстік-батысқа ауысады, күші 9-14, күндіз екпіні 15-20, кей уақыттарда 25 м/с. Ауа температурасы түнде 20-22 градус жылы, күндіз 33-35 градус қатты ыстық.</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05 ш</a:t>
            </a:r>
            <a:r>
              <a:rPr lang="kk-KZ" altLang="ru-RU" sz="11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04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kern="0" dirty="0">
                <a:solidFill>
                  <a:srgbClr val="000000"/>
                </a:solidFill>
                <a:latin typeface="Times New Roman" pitchFamily="18" charset="0"/>
                <a:ea typeface="Calibri"/>
                <a:cs typeface="Times New Roman" pitchFamily="18" charset="0"/>
                <a:sym typeface="Calibri"/>
              </a:rPr>
              <a:t>05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кей уақыттарда 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 екпіні 15-20</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15-17 градус жылы.</a:t>
            </a:r>
          </a:p>
        </p:txBody>
      </p:sp>
      <p:graphicFrame>
        <p:nvGraphicFramePr>
          <p:cNvPr id="27" name="Table"/>
          <p:cNvGraphicFramePr/>
          <p:nvPr>
            <p:extLst>
              <p:ext uri="{D42A27DB-BD31-4B8C-83A1-F6EECF244321}">
                <p14:modId xmlns:p14="http://schemas.microsoft.com/office/powerpoint/2010/main" val="2079434989"/>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3014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03</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634834"/>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indent="361950" algn="just">
              <a:defRPr/>
            </a:pP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шілдеде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b="1" dirty="0">
                <a:solidFill>
                  <a:schemeClr val="tx1"/>
                </a:solidFill>
                <a:latin typeface="Times New Roman" pitchFamily="18" charset="0"/>
                <a:cs typeface="Times New Roman" pitchFamily="18" charset="0"/>
                <a:sym typeface="+mn-ea"/>
              </a:rPr>
              <a:t>сейілуіне</a:t>
            </a:r>
            <a:r>
              <a:rPr lang="kk-KZ"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67288" y="3356395"/>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2303</TotalTime>
  <Words>695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167</cp:revision>
  <dcterms:modified xsi:type="dcterms:W3CDTF">2025-07-03T09:01:59Z</dcterms:modified>
</cp:coreProperties>
</file>