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1356473"/>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03 шілдеде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0818175"/>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2702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0.463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42810"/>
            <a:ext cx="4726961" cy="1415772"/>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04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ru-RU" sz="1050" b="1" kern="1400" dirty="0">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03 шілде с. 20-ден 04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cs typeface="Times New Roman" panose="02020603050405020304" pitchFamily="18" charset="0"/>
              </a:rPr>
              <a:t>ұлтты, жауын-шашынсыз. Оңтүстік-шығыстан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a:t>
            </a:r>
            <a:r>
              <a:rPr lang="kk-KZ" sz="1100" dirty="0">
                <a:latin typeface="Times New Roman" panose="02020603050405020304" pitchFamily="18" charset="0"/>
                <a:cs typeface="Times New Roman" panose="02020603050405020304" pitchFamily="18" charset="0"/>
              </a:rPr>
              <a:t>9-14 м/с. Ауа температурасы түнде 19-21, күндіз 32-34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050" b="1" kern="1400" dirty="0">
                <a:latin typeface="Times New Roman" panose="02020603050405020304" pitchFamily="18" charset="0"/>
                <a:cs typeface="Times New Roman" panose="02020603050405020304" pitchFamily="18" charset="0"/>
              </a:rPr>
              <a:t> 05 шілдеге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2025 ж. </a:t>
            </a:r>
          </a:p>
          <a:p>
            <a:pPr algn="ctr"/>
            <a:r>
              <a:rPr lang="ru-RU" sz="1050" b="1" kern="1400" dirty="0">
                <a:latin typeface="Times New Roman" panose="02020603050405020304" pitchFamily="18" charset="0"/>
                <a:cs typeface="Times New Roman" panose="02020603050405020304" pitchFamily="18" charset="0"/>
              </a:rPr>
              <a:t>04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20-ден 05 </a:t>
            </a:r>
            <a:r>
              <a:rPr lang="ru-RU" sz="1050" b="1" kern="1400" dirty="0">
                <a:latin typeface="Times New Roman" panose="02020603050405020304" pitchFamily="18" charset="0"/>
                <a:cs typeface="Times New Roman" panose="02020603050405020304" pitchFamily="18" charset="0"/>
              </a:rPr>
              <a:t>шілде</a:t>
            </a:r>
            <a:r>
              <a:rPr lang="ru-RU" sz="1050" b="1" dirty="0">
                <a:latin typeface="Times New Roman" panose="02020603050405020304" pitchFamily="18" charset="0"/>
                <a:cs typeface="Times New Roman" panose="02020603050405020304" pitchFamily="18" charset="0"/>
              </a:rPr>
              <a:t> с. 08-ға дейін </a:t>
            </a:r>
          </a:p>
          <a:p>
            <a:pPr algn="just"/>
            <a:r>
              <a:rPr lang="kk-KZ" sz="1050" dirty="0">
                <a:latin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cs typeface="Times New Roman" panose="02020603050405020304" pitchFamily="18" charset="0"/>
              </a:rPr>
              <a:t>ұлтты, жауын-шашынсыз. Солтүстік-батыстан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a:latin typeface="Times New Roman" panose="02020603050405020304" pitchFamily="18" charset="0"/>
                <a:ea typeface="Times New Roman" panose="02020603050405020304" pitchFamily="18" charset="0"/>
                <a:cs typeface="Times New Roman" panose="02020603050405020304" pitchFamily="18" charset="0"/>
              </a:rPr>
              <a:t>20-22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050" dirty="0">
                <a:solidFill>
                  <a:schemeClr val="tx1"/>
                </a:solidFill>
                <a:latin typeface="Times New Roman" panose="02020603050405020304" pitchFamily="18" charset="0"/>
                <a:cs typeface="Times New Roman" panose="02020603050405020304" pitchFamily="18" charset="0"/>
              </a:rPr>
              <a:t>04 </a:t>
            </a:r>
            <a:r>
              <a:rPr lang="ru-RU" sz="1050"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dirty="0" err="1">
                <a:solidFill>
                  <a:prstClr val="black">
                    <a:lumMod val="75000"/>
                    <a:lumOff val="25000"/>
                  </a:prstClr>
                </a:solidFill>
                <a:latin typeface="Times New Roman" panose="02020603050405020304" pitchFamily="18" charset="0"/>
                <a:cs typeface="Times New Roman" panose="02020603050405020304" pitchFamily="18" charset="0"/>
              </a:rPr>
              <a:t>лдеде</a:t>
            </a:r>
            <a:r>
              <a:rPr lang="ru-RU" sz="1050" dirty="0">
                <a:solidFill>
                  <a:schemeClr val="tx1"/>
                </a:solidFill>
                <a:latin typeface="Times New Roman" panose="02020603050405020304" pitchFamily="18" charset="0"/>
                <a:cs typeface="Times New Roman" panose="02020603050405020304" pitchFamily="18" charset="0"/>
              </a:rPr>
              <a:t>, </a:t>
            </a:r>
            <a:r>
              <a:rPr lang="ru-RU" sz="1050">
                <a:solidFill>
                  <a:schemeClr val="tx1"/>
                </a:solidFill>
                <a:latin typeface="Times New Roman" panose="02020603050405020304" pitchFamily="18" charset="0"/>
                <a:cs typeface="Times New Roman" panose="02020603050405020304" pitchFamily="18" charset="0"/>
              </a:rPr>
              <a:t>түнде 05 </a:t>
            </a:r>
            <a:r>
              <a:rPr lang="kk-KZ" sz="1050" dirty="0">
                <a:solidFill>
                  <a:schemeClr val="tx1"/>
                </a:solidFill>
                <a:latin typeface="Times New Roman" panose="02020603050405020304" pitchFamily="18" charset="0"/>
                <a:cs typeface="Times New Roman" panose="02020603050405020304" pitchFamily="18" charset="0"/>
              </a:rPr>
              <a:t>шілдеде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42051</TotalTime>
  <Words>609</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6478</cp:revision>
  <cp:lastPrinted>2023-01-16T10:13:34Z</cp:lastPrinted>
  <dcterms:created xsi:type="dcterms:W3CDTF">2018-03-27T06:03:00Z</dcterms:created>
  <dcterms:modified xsi:type="dcterms:W3CDTF">2025-07-03T06:06:35Z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