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56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5615052"/>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шілдіге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625475" algn="l"/>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34-36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қатты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ыстық</a:t>
            </a:r>
            <a:r>
              <a:rPr lang="ru-RU" sz="1200" dirty="0">
                <a:latin typeface="Times New Roman" pitchFamily="18" charset="0"/>
                <a:cs typeface="Times New Roman" pitchFamily="18" charset="0"/>
              </a:rPr>
              <a:t>.</a:t>
            </a:r>
            <a:endParaRPr lang="ru-RU" altLang="ru-RU" sz="1150" b="1" dirty="0">
              <a:latin typeface="Times New Roman" panose="02020603050405020304" pitchFamily="18" charset="0"/>
              <a:cs typeface="Times New Roman" panose="02020603050405020304" pitchFamily="18" charset="0"/>
            </a:endParaRPr>
          </a:p>
          <a:p>
            <a:pPr algn="just">
              <a:tabLst>
                <a:tab pos="625475" algn="l"/>
                <a:tab pos="3411538" algn="l"/>
              </a:tabLst>
            </a:pPr>
            <a:endParaRPr lang="ru-RU" altLang="ru-RU" sz="1150" b="1" dirty="0">
              <a:latin typeface="Times New Roman" panose="02020603050405020304" pitchFamily="18" charset="0"/>
              <a:cs typeface="Times New Roman" panose="02020603050405020304" pitchFamily="18" charset="0"/>
            </a:endParaRPr>
          </a:p>
          <a:p>
            <a:pPr algn="ctr">
              <a:tabLst>
                <a:tab pos="625475" algn="l"/>
                <a:tab pos="3411538" algn="l"/>
              </a:tabLst>
            </a:pPr>
            <a:r>
              <a:rPr lang="ru-RU" altLang="ru-RU" sz="1150" b="1" dirty="0">
                <a:latin typeface="Times New Roman" panose="02020603050405020304" pitchFamily="18" charset="0"/>
                <a:cs typeface="Times New Roman" panose="02020603050405020304" pitchFamily="18" charset="0"/>
              </a:rPr>
              <a:t>05 шілдеге2025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tabLst>
                <a:tab pos="625475" algn="l"/>
                <a:tab pos="3411538" algn="l"/>
              </a:tabLst>
            </a:pP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04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05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tabLst>
                <a:tab pos="625475" algn="l"/>
                <a:tab pos="3411538" algn="l"/>
              </a:tabLst>
            </a:pPr>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altLang="ru-RU" sz="1200">
                <a:latin typeface="Times New Roman" panose="02020603050405020304" pitchFamily="18" charset="0"/>
                <a:cs typeface="Times New Roman" panose="02020603050405020304" pitchFamily="18" charset="0"/>
              </a:rPr>
              <a:t>Солтүстік-батыстан, батыстан  </a:t>
            </a:r>
            <a:r>
              <a:rPr lang="kk-KZ" altLang="ru-RU" sz="1200" dirty="0">
                <a:latin typeface="Times New Roman" panose="02020603050405020304" pitchFamily="18" charset="0"/>
                <a:cs typeface="Times New Roman" panose="02020603050405020304" pitchFamily="18" charset="0"/>
              </a:rPr>
              <a:t>жел соғады, күші 9-14, екпіні 15-20 м/с. Ауа температурасы түнде </a:t>
            </a:r>
            <a:r>
              <a:rPr lang="kk-KZ" altLang="ru-RU" sz="1200" dirty="0" smtClean="0">
                <a:latin typeface="Times New Roman" panose="02020603050405020304" pitchFamily="18" charset="0"/>
                <a:cs typeface="Times New Roman" panose="02020603050405020304" pitchFamily="18" charset="0"/>
              </a:rPr>
              <a:t>25-27 </a:t>
            </a:r>
            <a:r>
              <a:rPr lang="kk-KZ" altLang="ru-RU" sz="1200" dirty="0">
                <a:latin typeface="Times New Roman" panose="02020603050405020304" pitchFamily="18" charset="0"/>
                <a:cs typeface="Times New Roman" panose="02020603050405020304" pitchFamily="18" charset="0"/>
              </a:rPr>
              <a:t>градус 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4312789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a:t>
            </a:r>
            <a:r>
              <a:rPr lang="kk-KZ" altLang="ru-RU" sz="1200" b="1" i="1" smtClean="0">
                <a:solidFill>
                  <a:srgbClr val="000000"/>
                </a:solidFill>
                <a:latin typeface="Times New Roman" panose="02020603050405020304" pitchFamily="18" charset="0"/>
                <a:cs typeface="Times New Roman" panose="02020603050405020304" pitchFamily="18" charset="0"/>
              </a:rPr>
              <a:t>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26791</TotalTime>
  <Words>553</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4828</cp:revision>
  <cp:lastPrinted>2021-07-01T07:38:07Z</cp:lastPrinted>
  <dcterms:created xsi:type="dcterms:W3CDTF">2018-03-27T06:03:00Z</dcterms:created>
  <dcterms:modified xsi:type="dcterms:W3CDTF">2025-07-03T07:59:45Z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