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9324" y="8804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04920795"/>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184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03 шілде</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1923604"/>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04 </a:t>
            </a:r>
            <a:r>
              <a:rPr lang="kk-KZ" sz="1200" b="1" dirty="0" smtClean="0">
                <a:latin typeface="Times New Roman" panose="02020603050405020304" pitchFamily="18" charset="0"/>
                <a:cs typeface="Times New Roman" panose="02020603050405020304" pitchFamily="18" charset="0"/>
              </a:rPr>
              <a:t>шіледеге </a:t>
            </a:r>
            <a:r>
              <a:rPr lang="kk-KZ" altLang="ru-RU" sz="1200" b="1" dirty="0" smtClean="0">
                <a:latin typeface="Times New Roman" pitchFamily="18" charset="0"/>
                <a:cs typeface="Times New Roman" pitchFamily="18" charset="0"/>
              </a:rPr>
              <a:t>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ж.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шілде</a:t>
            </a:r>
            <a:r>
              <a:rPr lang="kk-KZ"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latin typeface="Times New Roman" panose="02020603050405020304" pitchFamily="18" charset="0"/>
                <a:cs typeface="Times New Roman" panose="02020603050405020304" pitchFamily="18" charset="0"/>
              </a:rPr>
              <a:t>04 </a:t>
            </a:r>
            <a:r>
              <a:rPr lang="kk-KZ" altLang="ru-RU" sz="1200" b="1" dirty="0" smtClean="0">
                <a:latin typeface="Times New Roman" panose="02020603050405020304" pitchFamily="18" charset="0"/>
                <a:cs typeface="Times New Roman" panose="02020603050405020304" pitchFamily="18" charset="0"/>
              </a:rPr>
              <a:t>шілде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Көшпелі бұлтты, жауын-шашынсыз. </a:t>
            </a:r>
            <a:r>
              <a:rPr lang="kk-KZ" sz="1200" kern="1400" dirty="0" smtClean="0">
                <a:solidFill>
                  <a:srgbClr val="000000"/>
                </a:solidFill>
                <a:latin typeface="Times New Roman" panose="02020603050405020304" pitchFamily="18" charset="0"/>
              </a:rPr>
              <a:t>Батыстан, солтүстік-батыстан жел соғады,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7-12, күндіз екпіні 15-20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15-17, </a:t>
            </a:r>
            <a:r>
              <a:rPr lang="kk-KZ" sz="1200" smtClean="0">
                <a:latin typeface="Times New Roman" panose="02020603050405020304" pitchFamily="18" charset="0"/>
                <a:cs typeface="Times New Roman" panose="02020603050405020304" pitchFamily="18" charset="0"/>
              </a:rPr>
              <a:t>күндіз </a:t>
            </a:r>
            <a:r>
              <a:rPr lang="kk-KZ" sz="1200" smtClean="0">
                <a:latin typeface="Times New Roman" panose="02020603050405020304" pitchFamily="18" charset="0"/>
                <a:cs typeface="Times New Roman" panose="02020603050405020304" pitchFamily="18" charset="0"/>
              </a:rPr>
              <a:t>26-28 </a:t>
            </a:r>
            <a:r>
              <a:rPr lang="kk-KZ" sz="1200" dirty="0">
                <a:latin typeface="Times New Roman" panose="02020603050405020304" pitchFamily="18" charset="0"/>
                <a:cs typeface="Times New Roman" panose="02020603050405020304" pitchFamily="18" charset="0"/>
              </a:rPr>
              <a:t>градус жылы болады.</a:t>
            </a:r>
          </a:p>
          <a:p>
            <a:pPr algn="ctr"/>
            <a:r>
              <a:rPr lang="kk-KZ"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05 </a:t>
            </a:r>
            <a:r>
              <a:rPr lang="kk-KZ" sz="1200" b="1" dirty="0" smtClean="0">
                <a:latin typeface="Times New Roman" panose="02020603050405020304" pitchFamily="18" charset="0"/>
                <a:cs typeface="Times New Roman" panose="02020603050405020304" pitchFamily="18" charset="0"/>
              </a:rPr>
              <a:t>шілдеге</a:t>
            </a:r>
            <a:endParaRPr lang="kk-KZ" altLang="ru-RU"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kk-KZ" sz="1200" b="1" dirty="0" smtClean="0">
                <a:latin typeface="Times New Roman" panose="02020603050405020304" pitchFamily="18" charset="0"/>
                <a:cs typeface="Times New Roman" panose="02020603050405020304" pitchFamily="18" charset="0"/>
              </a:rPr>
              <a:t>04 </a:t>
            </a:r>
            <a:r>
              <a:rPr lang="kk-KZ" sz="1200" b="1" dirty="0" smtClean="0">
                <a:latin typeface="Times New Roman" panose="02020603050405020304" pitchFamily="18" charset="0"/>
                <a:cs typeface="Times New Roman" panose="02020603050405020304" pitchFamily="18" charset="0"/>
              </a:rPr>
              <a:t>шілде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05 </a:t>
            </a:r>
            <a:r>
              <a:rPr lang="kk-KZ" sz="1200" b="1" dirty="0" smtClean="0">
                <a:solidFill>
                  <a:srgbClr val="000000"/>
                </a:solidFill>
                <a:latin typeface="Times New Roman" pitchFamily="18" charset="0"/>
                <a:cs typeface="Times New Roman" pitchFamily="18" charset="0"/>
              </a:rPr>
              <a:t>шілде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Аздаған бұлтты</a:t>
            </a:r>
            <a:r>
              <a:rPr lang="kk-KZ" sz="1200" dirty="0" smtClean="0">
                <a:latin typeface="Times New Roman" panose="02020603050405020304" pitchFamily="18" charset="0"/>
                <a:cs typeface="Times New Roman" panose="02020603050405020304" pitchFamily="18" charset="0"/>
              </a:rPr>
              <a:t>, жауын-шашынсыз. </a:t>
            </a:r>
            <a:r>
              <a:rPr lang="kk-KZ" sz="1200" kern="1400" dirty="0" smtClean="0">
                <a:solidFill>
                  <a:srgbClr val="000000"/>
                </a:solidFill>
                <a:latin typeface="Times New Roman" panose="02020603050405020304" pitchFamily="18" charset="0"/>
              </a:rPr>
              <a:t>Солтүстік-батыстан жел соғады, </a:t>
            </a:r>
            <a:r>
              <a:rPr lang="kk-KZ" sz="1200" dirty="0" smtClean="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7-12 м/с</a:t>
            </a:r>
            <a:r>
              <a:rPr lang="kk-KZ" sz="1200" dirty="0">
                <a:latin typeface="Times New Roman" panose="02020603050405020304" pitchFamily="18" charset="0"/>
                <a:cs typeface="Times New Roman" panose="02020603050405020304" pitchFamily="18" charset="0"/>
              </a:rPr>
              <a:t>. Ауа температурасы түнде </a:t>
            </a:r>
            <a:r>
              <a:rPr lang="kk-KZ" sz="1200" dirty="0" smtClean="0">
                <a:latin typeface="Times New Roman" panose="02020603050405020304" pitchFamily="18" charset="0"/>
                <a:cs typeface="Times New Roman" panose="02020603050405020304" pitchFamily="18" charset="0"/>
              </a:rPr>
              <a:t>14-16 </a:t>
            </a:r>
            <a:r>
              <a:rPr lang="kk-KZ" sz="1200" dirty="0" smtClean="0">
                <a:latin typeface="Times New Roman" panose="02020603050405020304" pitchFamily="18" charset="0"/>
                <a:cs typeface="Times New Roman" panose="02020603050405020304" pitchFamily="18" charset="0"/>
              </a:rPr>
              <a:t>градус жылы </a:t>
            </a:r>
            <a:r>
              <a:rPr lang="kk-KZ" sz="1200" dirty="0">
                <a:latin typeface="Times New Roman" panose="02020603050405020304" pitchFamily="18" charset="0"/>
                <a:cs typeface="Times New Roman" panose="02020603050405020304" pitchFamily="18" charset="0"/>
              </a:rPr>
              <a:t>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60535164"/>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1248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0.250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117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0.583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33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0.082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0.150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03 шілдедегі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7294" y="2304148"/>
            <a:ext cx="4714908"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04 </a:t>
            </a:r>
            <a:r>
              <a:rPr lang="kk-KZ" sz="1150" dirty="0" smtClean="0">
                <a:solidFill>
                  <a:schemeClr val="tx1"/>
                </a:solidFill>
                <a:latin typeface="Times New Roman" panose="02020603050405020304" pitchFamily="18" charset="0"/>
                <a:cs typeface="Times New Roman" panose="02020603050405020304" pitchFamily="18" charset="0"/>
              </a:rPr>
              <a:t>шілдеде, </a:t>
            </a:r>
            <a:r>
              <a:rPr lang="kk-KZ" sz="1150" dirty="0" smtClean="0">
                <a:solidFill>
                  <a:schemeClr val="tx1"/>
                </a:solidFill>
                <a:latin typeface="Times New Roman" panose="02020603050405020304" pitchFamily="18" charset="0"/>
                <a:cs typeface="Times New Roman" panose="02020603050405020304" pitchFamily="18" charset="0"/>
              </a:rPr>
              <a:t>05 </a:t>
            </a:r>
            <a:r>
              <a:rPr lang="kk-KZ" sz="1150" dirty="0" smtClean="0">
                <a:solidFill>
                  <a:schemeClr val="tx1"/>
                </a:solidFill>
                <a:latin typeface="Times New Roman" panose="02020603050405020304" pitchFamily="18" charset="0"/>
                <a:cs typeface="Times New Roman" panose="02020603050405020304" pitchFamily="18" charset="0"/>
              </a:rPr>
              <a:t>шілдеде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сейілуіне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төмен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6287" y="612607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30220</TotalTime>
  <Words>523</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5774</cp:revision>
  <cp:lastPrinted>2021-07-01T07:38:07Z</cp:lastPrinted>
  <dcterms:created xsi:type="dcterms:W3CDTF">2018-03-27T06:03:00Z</dcterms:created>
  <dcterms:modified xsi:type="dcterms:W3CDTF">2025-07-03T09:25:45Z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