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3576"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964994055"/>
              </p:ext>
            </p:extLst>
          </p:nvPr>
        </p:nvGraphicFramePr>
        <p:xfrm>
          <a:off x="307975" y="2588895"/>
          <a:ext cx="4465638" cy="411448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№184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03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935163">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787182" y="115888"/>
            <a:ext cx="5004205" cy="2115964"/>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04 </a:t>
            </a:r>
            <a:r>
              <a:rPr lang="ru-RU" altLang="ru-RU" sz="1200" b="1" dirty="0" err="1" smtClean="0">
                <a:latin typeface="Times New Roman" panose="02020603050405020304" pitchFamily="18" charset="0"/>
                <a:cs typeface="Times New Roman" panose="02020603050405020304" pitchFamily="18" charset="0"/>
              </a:rPr>
              <a:t>шілдеге</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арналған </a:t>
            </a:r>
            <a:r>
              <a:rPr lang="kk-KZ" altLang="ru-RU" sz="1200" b="1" dirty="0">
                <a:latin typeface="Times New Roman" panose="02020603050405020304" pitchFamily="18" charset="0"/>
                <a:cs typeface="Times New Roman" panose="02020603050405020304" pitchFamily="18" charset="0"/>
              </a:rPr>
              <a:t>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03 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04 </a:t>
            </a:r>
            <a:r>
              <a:rPr lang="ru-RU" sz="1200" b="1" dirty="0" err="1" smtClean="0">
                <a:latin typeface="Times New Roman" panose="02020603050405020304" pitchFamily="18" charset="0"/>
                <a:cs typeface="Times New Roman" panose="02020603050405020304" pitchFamily="18" charset="0"/>
              </a:rPr>
              <a:t>шілде</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a:t>
            </a:r>
            <a:r>
              <a:rPr lang="kk-KZ" altLang="ru-RU" sz="1200" dirty="0">
                <a:latin typeface="Times New Roman" panose="02020603050405020304" pitchFamily="18" charset="0"/>
                <a:cs typeface="Times New Roman" panose="02020603050405020304" pitchFamily="18" charset="0"/>
              </a:rPr>
              <a:t>жауын-шашынсыз. </a:t>
            </a:r>
            <a:r>
              <a:rPr lang="kk-KZ" altLang="ru-RU" sz="1200" dirty="0" smtClean="0">
                <a:latin typeface="Times New Roman" panose="02020603050405020304" pitchFamily="18" charset="0"/>
                <a:cs typeface="Times New Roman" panose="02020603050405020304" pitchFamily="18" charset="0"/>
              </a:rPr>
              <a:t>Оңтүстік-шығыстан жел </a:t>
            </a:r>
            <a:r>
              <a:rPr lang="kk-KZ" altLang="ru-RU" sz="1200" dirty="0">
                <a:latin typeface="Times New Roman" panose="02020603050405020304" pitchFamily="18" charset="0"/>
                <a:cs typeface="Times New Roman" panose="02020603050405020304" pitchFamily="18" charset="0"/>
              </a:rPr>
              <a:t>соғады, </a:t>
            </a:r>
            <a:r>
              <a:rPr lang="kk-KZ" altLang="ru-RU" sz="1200" dirty="0" smtClean="0">
                <a:latin typeface="Times New Roman" panose="02020603050405020304" pitchFamily="18" charset="0"/>
                <a:cs typeface="Times New Roman" panose="02020603050405020304" pitchFamily="18" charset="0"/>
              </a:rPr>
              <a:t>күші 9-14, </a:t>
            </a:r>
            <a:r>
              <a:rPr lang="kk-KZ" altLang="ru-RU" sz="1200" dirty="0">
                <a:latin typeface="Times New Roman" panose="02020603050405020304" pitchFamily="18" charset="0"/>
                <a:cs typeface="Times New Roman" panose="02020603050405020304" pitchFamily="18" charset="0"/>
              </a:rPr>
              <a:t>күндіз екпіні </a:t>
            </a:r>
            <a:r>
              <a:rPr lang="kk-KZ" altLang="ru-RU" sz="1200" dirty="0" smtClean="0">
                <a:latin typeface="Times New Roman" panose="02020603050405020304" pitchFamily="18" charset="0"/>
                <a:cs typeface="Times New Roman" panose="02020603050405020304" pitchFamily="18" charset="0"/>
              </a:rPr>
              <a:t>15-20 </a:t>
            </a:r>
            <a:r>
              <a:rPr lang="kk-KZ" altLang="ru-RU" sz="1200" dirty="0">
                <a:latin typeface="Times New Roman" panose="02020603050405020304" pitchFamily="18" charset="0"/>
                <a:cs typeface="Times New Roman" panose="02020603050405020304" pitchFamily="18" charset="0"/>
              </a:rPr>
              <a:t>м/с. Ауа температурасы түнде </a:t>
            </a:r>
            <a:r>
              <a:rPr lang="kk-KZ" altLang="ru-RU" sz="1200" dirty="0" smtClean="0">
                <a:latin typeface="Times New Roman" panose="02020603050405020304" pitchFamily="18" charset="0"/>
                <a:cs typeface="Times New Roman" panose="02020603050405020304" pitchFamily="18" charset="0"/>
              </a:rPr>
              <a:t>23-25 градус жылы, </a:t>
            </a:r>
            <a:r>
              <a:rPr lang="kk-KZ" altLang="ru-RU" sz="1200" dirty="0">
                <a:latin typeface="Times New Roman" panose="02020603050405020304" pitchFamily="18" charset="0"/>
                <a:cs typeface="Times New Roman" panose="02020603050405020304" pitchFamily="18" charset="0"/>
              </a:rPr>
              <a:t>күндіз </a:t>
            </a:r>
            <a:r>
              <a:rPr lang="kk-KZ" altLang="ru-RU" sz="1200" dirty="0" smtClean="0">
                <a:latin typeface="Times New Roman" panose="02020603050405020304" pitchFamily="18" charset="0"/>
                <a:cs typeface="Times New Roman" panose="02020603050405020304" pitchFamily="18" charset="0"/>
              </a:rPr>
              <a:t>37-39 градус қатты ыстық.</a:t>
            </a:r>
            <a:endParaRPr lang="kk-KZ" altLang="ru-RU" sz="1200" dirty="0" smtClean="0">
              <a:latin typeface="Times New Roman" panose="02020603050405020304" pitchFamily="18" charset="0"/>
              <a:cs typeface="Times New Roman" panose="02020603050405020304" pitchFamily="18" charset="0"/>
            </a:endParaRPr>
          </a:p>
          <a:p>
            <a:pPr algn="just"/>
            <a:endParaRPr lang="kk-KZ" altLang="ru-RU" sz="1200" dirty="0" smtClean="0">
              <a:latin typeface="Times New Roman" panose="02020603050405020304" pitchFamily="18" charset="0"/>
              <a:cs typeface="Times New Roman" panose="02020603050405020304" pitchFamily="18" charset="0"/>
            </a:endParaRPr>
          </a:p>
          <a:p>
            <a:pPr algn="just"/>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                                 </a:t>
            </a:r>
            <a:r>
              <a:rPr lang="ru-RU" altLang="ru-RU" sz="1150" b="1" dirty="0" smtClean="0">
                <a:latin typeface="Times New Roman" panose="02020603050405020304" pitchFamily="18" charset="0"/>
                <a:cs typeface="Times New Roman" panose="02020603050405020304" pitchFamily="18" charset="0"/>
              </a:rPr>
              <a:t>05 </a:t>
            </a:r>
            <a:r>
              <a:rPr lang="ru-RU" altLang="ru-RU" sz="1150" b="1" dirty="0" err="1" smtClean="0">
                <a:latin typeface="Times New Roman" panose="02020603050405020304" pitchFamily="18" charset="0"/>
                <a:cs typeface="Times New Roman" panose="02020603050405020304" pitchFamily="18" charset="0"/>
              </a:rPr>
              <a:t>шілдеге</a:t>
            </a:r>
            <a:r>
              <a:rPr lang="ru-RU" altLang="ru-RU" sz="1150" b="1" dirty="0" smtClean="0">
                <a:latin typeface="Times New Roman" panose="02020603050405020304" pitchFamily="18" charset="0"/>
                <a:cs typeface="Times New Roman" panose="02020603050405020304" pitchFamily="18" charset="0"/>
              </a:rPr>
              <a:t> 2025 </a:t>
            </a:r>
            <a:r>
              <a:rPr lang="ru-RU" altLang="ru-RU" sz="1150" b="1" dirty="0" err="1" smtClean="0">
                <a:latin typeface="Times New Roman" panose="02020603050405020304" pitchFamily="18" charset="0"/>
                <a:cs typeface="Times New Roman" panose="02020603050405020304" pitchFamily="18" charset="0"/>
              </a:rPr>
              <a:t>жылғы</a:t>
            </a:r>
            <a:r>
              <a:rPr lang="ru-RU" altLang="ru-RU" sz="1150" dirty="0" smtClean="0">
                <a:latin typeface="Times New Roman" pitchFamily="18" charset="0"/>
                <a:cs typeface="Times New Roman" pitchFamily="18" charset="0"/>
              </a:rPr>
              <a:t> </a:t>
            </a:r>
          </a:p>
          <a:p>
            <a:pPr algn="ctr"/>
            <a:r>
              <a:rPr lang="ru-RU" altLang="ru-RU" sz="1100" b="1" dirty="0" smtClean="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04 шілде </a:t>
            </a:r>
            <a:r>
              <a:rPr lang="ru-RU" sz="1150" b="1" dirty="0" err="1" smtClean="0">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05 </a:t>
            </a:r>
            <a:r>
              <a:rPr lang="ru-RU" sz="1150" b="1" dirty="0" err="1" smtClean="0">
                <a:latin typeface="Times New Roman" panose="02020603050405020304" pitchFamily="18" charset="0"/>
                <a:cs typeface="Times New Roman" panose="02020603050405020304" pitchFamily="18" charset="0"/>
              </a:rPr>
              <a:t>шілде</a:t>
            </a:r>
            <a:r>
              <a:rPr lang="ru-RU" sz="1150" b="1" dirty="0" smtClean="0">
                <a:latin typeface="Times New Roman" panose="02020603050405020304" pitchFamily="18" charset="0"/>
                <a:cs typeface="Times New Roman" panose="02020603050405020304" pitchFamily="18" charset="0"/>
              </a:rPr>
              <a:t> </a:t>
            </a:r>
            <a:r>
              <a:rPr lang="ru-RU" sz="1150" b="1" dirty="0" err="1" smtClean="0">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a:t>
            </a:r>
            <a:r>
              <a:rPr lang="kk-KZ" altLang="ru-RU" sz="1200" dirty="0" smtClean="0">
                <a:latin typeface="Times New Roman" panose="02020603050405020304" pitchFamily="18" charset="0"/>
                <a:cs typeface="Times New Roman" panose="02020603050405020304" pitchFamily="18" charset="0"/>
              </a:rPr>
              <a:t>Солтүстік-батыстан, батыстан жел </a:t>
            </a:r>
            <a:r>
              <a:rPr lang="kk-KZ" altLang="ru-RU" sz="1200" dirty="0">
                <a:latin typeface="Times New Roman" panose="02020603050405020304" pitchFamily="18" charset="0"/>
                <a:cs typeface="Times New Roman" panose="02020603050405020304" pitchFamily="18" charset="0"/>
              </a:rPr>
              <a:t>соғады, күші </a:t>
            </a:r>
            <a:r>
              <a:rPr lang="kk-KZ" altLang="ru-RU" sz="1200" dirty="0" smtClean="0">
                <a:latin typeface="Times New Roman" panose="02020603050405020304" pitchFamily="18" charset="0"/>
                <a:cs typeface="Times New Roman" panose="02020603050405020304" pitchFamily="18" charset="0"/>
              </a:rPr>
              <a:t>9-14 м/с</a:t>
            </a:r>
            <a:r>
              <a:rPr lang="kk-KZ" altLang="ru-RU" sz="1200" dirty="0">
                <a:latin typeface="Times New Roman" panose="02020603050405020304" pitchFamily="18" charset="0"/>
                <a:cs typeface="Times New Roman" panose="02020603050405020304" pitchFamily="18" charset="0"/>
              </a:rPr>
              <a:t>. Ауа температурасы түнде </a:t>
            </a:r>
            <a:r>
              <a:rPr lang="kk-KZ" altLang="ru-RU" sz="1200" dirty="0" smtClean="0">
                <a:latin typeface="Times New Roman" panose="02020603050405020304" pitchFamily="18" charset="0"/>
                <a:cs typeface="Times New Roman" panose="02020603050405020304" pitchFamily="18" charset="0"/>
              </a:rPr>
              <a:t>18-20</a:t>
            </a:r>
            <a:r>
              <a:rPr lang="kk-KZ" altLang="ru-RU" sz="1200" dirty="0" smtClean="0">
                <a:latin typeface="Times New Roman" panose="02020603050405020304" pitchFamily="18" charset="0"/>
                <a:cs typeface="Times New Roman" panose="02020603050405020304" pitchFamily="18" charset="0"/>
              </a:rPr>
              <a:t> </a:t>
            </a:r>
            <a:r>
              <a:rPr lang="kk-KZ" altLang="ru-RU" sz="1200" dirty="0">
                <a:latin typeface="Times New Roman" panose="02020603050405020304" pitchFamily="18" charset="0"/>
                <a:cs typeface="Times New Roman" panose="02020603050405020304" pitchFamily="18" charset="0"/>
              </a:rPr>
              <a:t>градус жылы.</a:t>
            </a: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03 </a:t>
            </a:r>
            <a:r>
              <a:rPr lang="ru-RU" altLang="ru-RU" sz="1200" b="1" dirty="0" err="1" smtClean="0">
                <a:latin typeface="Times New Roman" panose="02020603050405020304" pitchFamily="18" charset="0"/>
                <a:cs typeface="Times New Roman" panose="02020603050405020304" pitchFamily="18" charset="0"/>
              </a:rPr>
              <a:t>шілдеге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09469"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tabLst>
                <a:tab pos="1431925" algn="l"/>
              </a:tabLst>
            </a:pP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65001" y="2426236"/>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431776123"/>
              </p:ext>
            </p:extLst>
          </p:nvPr>
        </p:nvGraphicFramePr>
        <p:xfrm>
          <a:off x="5027448" y="4173056"/>
          <a:ext cx="4667576" cy="1743472"/>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a:t>
                      </a:r>
                      <a:r>
                        <a:rPr lang="kk-KZ" sz="1000" baseline="0" dirty="0" smtClean="0">
                          <a:solidFill>
                            <a:schemeClr val="tx1"/>
                          </a:solidFill>
                          <a:latin typeface="Times New Roman" panose="02020603050405020304" pitchFamily="18" charset="0"/>
                          <a:cs typeface="Times New Roman" panose="02020603050405020304" pitchFamily="18" charset="0"/>
                        </a:rPr>
                        <a:t> </a:t>
                      </a:r>
                      <a:r>
                        <a:rPr lang="kk-KZ" sz="1000" dirty="0" smtClean="0">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0.054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0.688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Буланбаева Д.М./ </a:t>
            </a:r>
            <a:r>
              <a:rPr lang="kk-KZ" altLang="ru-RU" sz="1200" b="1" i="1"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25046</TotalTime>
  <Words>510</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4707</cp:revision>
  <cp:lastPrinted>2021-07-01T07:38:07Z</cp:lastPrinted>
  <dcterms:created xsi:type="dcterms:W3CDTF">2018-03-27T06:03:00Z</dcterms:created>
  <dcterms:modified xsi:type="dcterms:W3CDTF">2025-07-03T07:55:22Z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