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03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03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4331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күндіз кей уақытта қатты жаңбыр. Найзағай, күндіз бұршақ. Оңтүстік-батыстан, батыстан жел соғады, түнде күші 9-14, күндіз 15-20 м/с. Ауа температурасы түнде 17-19,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Батыстан жел соғады, күші 9-14, 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05</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16671</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6543</cp:revision>
  <cp:lastPrinted>2021-07-01T03:56:27Z</cp:lastPrinted>
  <dcterms:created xsi:type="dcterms:W3CDTF">2018-03-27T06:03:00Z</dcterms:created>
  <dcterms:modified xsi:type="dcterms:W3CDTF">2025-07-03T06:31:57Z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