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721853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smtClean="0">
                <a:latin typeface="Times New Roman" panose="02020603050405020304" pitchFamily="18" charset="0"/>
                <a:cs typeface="Times New Roman" panose="02020603050405020304" pitchFamily="18" charset="0"/>
              </a:rPr>
              <a:t>Күндіз шаңды дауыл. Жел </a:t>
            </a:r>
            <a:r>
              <a:rPr lang="kk-KZ" sz="1200" dirty="0" smtClean="0">
                <a:latin typeface="Times New Roman" panose="02020603050405020304" pitchFamily="18" charset="0"/>
                <a:cs typeface="Times New Roman" panose="02020603050405020304" pitchFamily="18" charset="0"/>
              </a:rPr>
              <a:t>солтүстік-батыстан түнде 9-14, күндіз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27-29 жылы, күндіз 44-46 градус қатты ыстық.</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солтүстіктен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24-26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05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8563852"/>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87717249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16003</TotalTime>
  <Words>541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3736</cp:revision>
  <cp:lastPrinted>2021-07-01T07:38:07Z</cp:lastPrinted>
  <dcterms:created xsi:type="dcterms:W3CDTF">2018-03-27T06:03:00Z</dcterms:created>
  <dcterms:modified xsi:type="dcterms:W3CDTF">2025-07-03T06:41:28Z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