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7" d="100"/>
          <a:sy n="107" d="100"/>
        </p:scale>
        <p:origin x="630"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462154"/>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18</a:t>
                      </a:r>
                      <a:r>
                        <a:rPr lang="" altLang="x-none" sz="1600" b="1" i="1" dirty="0" smtClean="0">
                          <a:solidFill>
                            <a:srgbClr val="002060"/>
                          </a:solidFill>
                          <a:latin typeface="Times New Roman" panose="02020603050405020304" pitchFamily="18" charset="0"/>
                          <a:cs typeface="Times New Roman" panose="02020603050405020304" pitchFamily="18" charset="0"/>
                        </a:rPr>
                        <a:t>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a:t>
                      </a:r>
                      <a:r>
                        <a:rPr lang="" altLang="zh-CN" sz="1200" b="1" i="1" baseline="0" dirty="0" smtClean="0">
                          <a:solidFill>
                            <a:srgbClr val="002060"/>
                          </a:solidFill>
                          <a:latin typeface="Times New Roman" panose="02020603050405020304" pitchFamily="18" charset="0"/>
                          <a:cs typeface="Times New Roman" panose="02020603050405020304" pitchFamily="18" charset="0"/>
                        </a:rPr>
                        <a:t>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507771"/>
            <a:ext cx="4824411"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 altLang="ru-RU" sz="1200" b="1" dirty="0" smtClean="0">
                <a:latin typeface="Times New Roman" panose="02020603050405020304" pitchFamily="18" charset="0"/>
                <a:cs typeface="Times New Roman" panose="02020603050405020304" pitchFamily="18" charset="0"/>
              </a:rPr>
              <a:t>3</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031325"/>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04</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шілдеге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a:t>
            </a:r>
            <a:r>
              <a:rPr lang="" altLang="ru-RU" sz="1200" b="1" dirty="0" smtClean="0">
                <a:latin typeface="Times New Roman" pitchFamily="18" charset="0"/>
                <a:cs typeface="Times New Roman" pitchFamily="18" charset="0"/>
              </a:rPr>
              <a:t>3</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шілде</a:t>
            </a:r>
            <a:r>
              <a:rPr lang="ru-RU"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04</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 жауын-шашынсыз. Солтүстік-шығыстан соғатын жел солтүстік-батысқа ауысады, күші </a:t>
            </a:r>
            <a:r>
              <a:rPr lang="ru-RU" sz="1200" dirty="0" smtClean="0">
                <a:solidFill>
                  <a:prstClr val="black"/>
                </a:solidFill>
                <a:latin typeface="Times New Roman" pitchFamily="18" charset="0"/>
                <a:cs typeface="Times New Roman" pitchFamily="18" charset="0"/>
              </a:rPr>
              <a:t> 3-8 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15-17°,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30</a:t>
            </a:r>
            <a:r>
              <a:rPr lang="ru-RU" sz="1200" dirty="0" smtClean="0">
                <a:solidFill>
                  <a:prstClr val="black"/>
                </a:solidFill>
                <a:latin typeface="Times New Roman" pitchFamily="18" charset="0"/>
                <a:cs typeface="Times New Roman" pitchFamily="18" charset="0"/>
              </a:rPr>
              <a:t>-32°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a:t>
            </a:r>
          </a:p>
          <a:p>
            <a:pPr algn="just">
              <a:spcBef>
                <a:spcPts val="0"/>
              </a:spcBef>
              <a:defRPr/>
            </a:pPr>
            <a:r>
              <a:rPr lang="kk-KZ" altLang="ru-RU" sz="600" b="1" dirty="0" smtClean="0">
                <a:latin typeface="Times New Roman" pitchFamily="18" charset="0"/>
                <a:cs typeface="Times New Roman" pitchFamily="18" charset="0"/>
              </a:rPr>
              <a:t> </a:t>
            </a:r>
            <a:endParaRPr lang="ru-RU" altLang="ru-RU" sz="6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a:t>
            </a:r>
            <a:r>
              <a:rPr lang="" altLang="ru-RU" sz="1200" b="1" dirty="0" smtClean="0">
                <a:latin typeface="Times New Roman" pitchFamily="18" charset="0"/>
                <a:cs typeface="Times New Roman" pitchFamily="18" charset="0"/>
              </a:rPr>
              <a:t>5</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шілдеге</a:t>
            </a:r>
            <a:endParaRPr lang="ru-RU" altLang="ru-RU" sz="1200" b="1" dirty="0">
              <a:latin typeface="Times New Roman" pitchFamily="18" charset="0"/>
              <a:cs typeface="Times New Roman" pitchFamily="18" charset="0"/>
            </a:endParaRPr>
          </a:p>
          <a:p>
            <a:pPr indent="182563" algn="ctr">
              <a:spcBef>
                <a:spcPts val="0"/>
              </a:spcBef>
              <a:defRPr/>
            </a:pPr>
            <a:r>
              <a:rPr lang="" altLang="ru-RU" sz="1200" b="1" dirty="0" smtClean="0">
                <a:latin typeface="Times New Roman" panose="02020603050405020304" pitchFamily="18" charset="0"/>
                <a:cs typeface="Times New Roman" panose="02020603050405020304" pitchFamily="18" charset="0"/>
              </a:rPr>
              <a:t>04</a:t>
            </a:r>
            <a:r>
              <a:rPr lang="ru-RU"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шілде</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a:t>
            </a:r>
            <a:r>
              <a:rPr lang="" sz="1200" b="1" dirty="0" smtClean="0">
                <a:latin typeface="Times New Roman" panose="02020603050405020304" pitchFamily="18" charset="0"/>
                <a:cs typeface="Times New Roman" panose="02020603050405020304" pitchFamily="18" charset="0"/>
              </a:rPr>
              <a:t>5</a:t>
            </a:r>
            <a:r>
              <a:rPr lang="kk-KZ"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шілде</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a:t>
            </a:r>
            <a:r>
              <a:rPr lang="kk-KZ" sz="1200" dirty="0" smtClean="0">
                <a:solidFill>
                  <a:prstClr val="black"/>
                </a:solidFill>
                <a:latin typeface="Times New Roman" pitchFamily="18" charset="0"/>
                <a:cs typeface="Times New Roman" pitchFamily="18" charset="0"/>
              </a:rPr>
              <a:t>, 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оңтүстік-батыстан </a:t>
            </a:r>
            <a:r>
              <a:rPr lang="kk-KZ" sz="1200" dirty="0"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5-10 м/с</a:t>
            </a:r>
            <a:r>
              <a:rPr lang="kk-KZ" sz="1200" dirty="0">
                <a:solidFill>
                  <a:prstClr val="black"/>
                </a:solidFill>
                <a:latin typeface="Times New Roman" pitchFamily="18" charset="0"/>
                <a:cs typeface="Times New Roman" pitchFamily="18" charset="0"/>
              </a:rPr>
              <a:t>. Ауа </a:t>
            </a:r>
            <a:r>
              <a:rPr lang="kk-KZ" sz="1200">
                <a:solidFill>
                  <a:prstClr val="black"/>
                </a:solidFill>
                <a:latin typeface="Times New Roman" pitchFamily="18" charset="0"/>
                <a:cs typeface="Times New Roman" pitchFamily="18" charset="0"/>
              </a:rPr>
              <a:t>температурасы </a:t>
            </a:r>
            <a:r>
              <a:rPr lang="kk-KZ" sz="1200" smtClean="0">
                <a:solidFill>
                  <a:prstClr val="black"/>
                </a:solidFill>
                <a:latin typeface="Times New Roman" pitchFamily="18" charset="0"/>
                <a:cs typeface="Times New Roman" pitchFamily="18" charset="0"/>
              </a:rPr>
              <a:t>17-19°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2" name="TextBox 13"/>
          <p:cNvSpPr txBox="1"/>
          <p:nvPr/>
        </p:nvSpPr>
        <p:spPr>
          <a:xfrm>
            <a:off x="5044850" y="231457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сейілуіне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күтіледі.</a:t>
            </a:r>
          </a:p>
        </p:txBody>
      </p:sp>
      <p:sp>
        <p:nvSpPr>
          <p:cNvPr id="23" name="TextBox 13"/>
          <p:cNvSpPr txBox="1"/>
          <p:nvPr/>
        </p:nvSpPr>
        <p:spPr>
          <a:xfrm>
            <a:off x="5044850" y="318817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832757747"/>
              </p:ext>
            </p:extLst>
          </p:nvPr>
        </p:nvGraphicFramePr>
        <p:xfrm>
          <a:off x="5058964" y="393305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502279">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0,561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1555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112</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0,561</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0,116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Күкіртсітегі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1,638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Аммиак</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0,222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50182220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 altLang="ru-RU" sz="1200" b="1" i="1" dirty="0">
                <a:solidFill>
                  <a:srgbClr val="000000"/>
                </a:solidFill>
                <a:latin typeface="Times New Roman" panose="02020603050405020304" pitchFamily="18" charset="0"/>
                <a:cs typeface="Times New Roman" panose="02020603050405020304" pitchFamily="18" charset="0"/>
              </a:rPr>
              <a:t>Абдрахманова Н.Е.</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 Гафурова-</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Кенесова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Н.Р.</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21091</TotalTime>
  <Words>645</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3593</cp:revision>
  <cp:lastPrinted>2021-07-01T03:56:27Z</cp:lastPrinted>
  <dcterms:created xsi:type="dcterms:W3CDTF">2018-03-27T06:03:00Z</dcterms:created>
  <dcterms:modified xsi:type="dcterms:W3CDTF">2025-07-03T08:11:19Z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