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9919747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03</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7991598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бұлтты</a:t>
            </a:r>
            <a:r>
              <a:rPr lang="kk-KZ" sz="1100" dirty="0" smtClean="0">
                <a:latin typeface="Times New Roman" pitchFamily="18" charset="0"/>
                <a:cs typeface="Times New Roman" pitchFamily="18" charset="0"/>
              </a:rPr>
              <a:t>, жауын-шашынсыз болады. </a:t>
            </a:r>
            <a:r>
              <a:rPr lang="kk-KZ" sz="1100" dirty="0" smtClean="0">
                <a:latin typeface="Times New Roman" pitchFamily="18" charset="0"/>
                <a:cs typeface="Times New Roman" pitchFamily="18" charset="0"/>
              </a:rPr>
              <a:t>Оңтүстік-шығыстан солтүстік-батысқа ауысатын жел </a:t>
            </a:r>
            <a:r>
              <a:rPr lang="kk-KZ" sz="1100" dirty="0" smtClean="0">
                <a:latin typeface="Times New Roman" pitchFamily="18" charset="0"/>
                <a:cs typeface="Times New Roman" pitchFamily="18" charset="0"/>
              </a:rPr>
              <a:t>соғады, күші 3-8 м/с. Ауа температурасы түнде </a:t>
            </a:r>
            <a:r>
              <a:rPr lang="kk-KZ" sz="1100" dirty="0" smtClean="0">
                <a:latin typeface="Times New Roman" pitchFamily="18" charset="0"/>
                <a:cs typeface="Times New Roman" pitchFamily="18" charset="0"/>
              </a:rPr>
              <a:t> 23-25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41-43 градус қатты ыстық болады</a:t>
            </a:r>
            <a:r>
              <a:rPr lang="kk-KZ" sz="1100" dirty="0" smtClean="0">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04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05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14049</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3722</cp:revision>
  <cp:lastPrinted>2021-07-01T03:56:27Z</cp:lastPrinted>
  <dcterms:created xsi:type="dcterms:W3CDTF">2018-03-27T06:03:00Z</dcterms:created>
  <dcterms:modified xsi:type="dcterms:W3CDTF">2025-07-03T07:09:51Z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