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142943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5-10 м/с. Ауа температурасы түнде 18-20, күндіз 28-30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м/с. Ауа температурасы түнде 19-21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964780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26859</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4825</cp:revision>
  <cp:lastPrinted>2021-07-01T07:38:07Z</cp:lastPrinted>
  <dcterms:created xsi:type="dcterms:W3CDTF">2018-03-27T06:03:00Z</dcterms:created>
  <dcterms:modified xsi:type="dcterms:W3CDTF">2025-07-01T08:27:29Z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