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94157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шығыстан 7</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23 жылы, күндіз 39-41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23-25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49930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1943981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15918</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3731</cp:revision>
  <cp:lastPrinted>2021-07-01T07:38:07Z</cp:lastPrinted>
  <dcterms:created xsi:type="dcterms:W3CDTF">2018-03-27T06:03:00Z</dcterms:created>
  <dcterms:modified xsi:type="dcterms:W3CDTF">2025-07-01T07:10:22Z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