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39295202"/>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115964"/>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14-16,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27-29 градус </a:t>
            </a:r>
            <a:r>
              <a:rPr lang="ru-RU" sz="1200" dirty="0" err="1">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p>
          <a:p>
            <a:pPr algn="just">
              <a:tabLst>
                <a:tab pos="3411538" algn="l"/>
              </a:tabLst>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150" b="1" dirty="0" smtClean="0">
                <a:latin typeface="Times New Roman" panose="02020603050405020304" pitchFamily="18" charset="0"/>
                <a:cs typeface="Times New Roman" panose="02020603050405020304" pitchFamily="18" charset="0"/>
              </a:rPr>
              <a:t>03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02 шілде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03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Шығыстан, оңтүстік-шығыстан </a:t>
            </a:r>
            <a:r>
              <a:rPr lang="kk-KZ" altLang="ru-RU" sz="1200" dirty="0">
                <a:latin typeface="Times New Roman" panose="02020603050405020304" pitchFamily="18" charset="0"/>
                <a:cs typeface="Times New Roman" panose="02020603050405020304" pitchFamily="18" charset="0"/>
              </a:rPr>
              <a:t>жел соғады, күші 9-14 м/с. Ауа температурасы түнде 16-18 градус 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9311661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26705</TotalTime>
  <Words>601</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4901</cp:revision>
  <cp:lastPrinted>2021-07-01T07:38:07Z</cp:lastPrinted>
  <dcterms:created xsi:type="dcterms:W3CDTF">2018-03-27T06:03:00Z</dcterms:created>
  <dcterms:modified xsi:type="dcterms:W3CDTF">2025-07-01T08:31:52Z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