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889189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9891838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02 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01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02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Оңтүстіктен, оңтүстік-батыстан жел соғады, күші 5-10 м/с. Ауа температурасы түнде 18-20, күндіз 28-30 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02</a:t>
            </a:r>
            <a:r>
              <a:rPr lang="kk-KZ" altLang="ru-RU" sz="1150" b="1" dirty="0" smtClean="0">
                <a:latin typeface="Times New Roman" pitchFamily="18" charset="0"/>
                <a:cs typeface="Times New Roman" pitchFamily="18" charset="0"/>
              </a:rPr>
              <a:t> 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03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smtClean="0">
                <a:solidFill>
                  <a:prstClr val="black"/>
                </a:solidFill>
                <a:latin typeface="Times New Roman"/>
                <a:ea typeface="Times New Roman"/>
              </a:rPr>
              <a:t>Аздаған </a:t>
            </a:r>
            <a:r>
              <a:rPr lang="kk-KZ" sz="1200" kern="1400" dirty="0" smtClean="0">
                <a:solidFill>
                  <a:prstClr val="black"/>
                </a:solidFill>
                <a:latin typeface="Times New Roman"/>
                <a:ea typeface="Times New Roman"/>
              </a:rPr>
              <a:t>бұлтты, жауын-шашынсыз</a:t>
            </a:r>
            <a:r>
              <a:rPr lang="kk-KZ" sz="1200" kern="1400" dirty="0" smtClean="0">
                <a:latin typeface="Times New Roman"/>
                <a:ea typeface="Times New Roman"/>
              </a:rPr>
              <a:t>. Оңтүстік-батыстан, батыстан жел соғады, 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18-20</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03 шілде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28577</TotalTime>
  <Words>576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4713</cp:revision>
  <cp:lastPrinted>2023-02-06T06:57:51Z</cp:lastPrinted>
  <dcterms:created xsi:type="dcterms:W3CDTF">2018-03-27T06:03:00Z</dcterms:created>
  <dcterms:modified xsi:type="dcterms:W3CDTF">2025-07-01T06:36:56Z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