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9324" y="8804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7858728"/>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23604"/>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02 </a:t>
            </a:r>
            <a:r>
              <a:rPr lang="kk-KZ" sz="1100" b="1" dirty="0" smtClean="0">
                <a:latin typeface="Times New Roman" panose="02020603050405020304" pitchFamily="18" charset="0"/>
                <a:cs typeface="Times New Roman" panose="02020603050405020304" pitchFamily="18" charset="0"/>
              </a:rPr>
              <a:t>шіледеге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шілде</a:t>
            </a:r>
            <a:r>
              <a:rPr lang="kk-KZ" sz="120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kk-KZ" altLang="ru-RU" sz="1100" b="1" dirty="0" smtClean="0">
                <a:latin typeface="Times New Roman" panose="02020603050405020304" pitchFamily="18" charset="0"/>
                <a:cs typeface="Times New Roman" panose="02020603050405020304" pitchFamily="18" charset="0"/>
              </a:rPr>
              <a:t>02 шілде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 бұлтты, жауын-шашынсыз. </a:t>
            </a:r>
            <a:r>
              <a:rPr lang="kk-KZ" sz="1200" kern="1400" dirty="0" smtClean="0">
                <a:solidFill>
                  <a:srgbClr val="000000"/>
                </a:solidFill>
                <a:latin typeface="Times New Roman" panose="02020603050405020304" pitchFamily="18" charset="0"/>
              </a:rPr>
              <a:t>Батыстан</a:t>
            </a:r>
            <a:r>
              <a:rPr lang="kk-KZ" sz="1200" kern="1400" dirty="0" smtClean="0">
                <a:solidFill>
                  <a:srgbClr val="000000"/>
                </a:solidFill>
                <a:latin typeface="Times New Roman" panose="02020603050405020304" pitchFamily="18" charset="0"/>
              </a:rPr>
              <a:t>, </a:t>
            </a:r>
            <a:r>
              <a:rPr lang="kk-KZ" sz="1200" kern="1400" dirty="0" smtClean="0">
                <a:solidFill>
                  <a:srgbClr val="000000"/>
                </a:solidFill>
                <a:latin typeface="Times New Roman" panose="02020603050405020304" pitchFamily="18" charset="0"/>
              </a:rPr>
              <a:t>оңтүстік-батыстан жел соңады,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14-16, </a:t>
            </a:r>
            <a:r>
              <a:rPr lang="kk-KZ" sz="1200" dirty="0" smtClean="0">
                <a:latin typeface="Times New Roman" panose="02020603050405020304" pitchFamily="18" charset="0"/>
                <a:cs typeface="Times New Roman" panose="02020603050405020304" pitchFamily="18" charset="0"/>
              </a:rPr>
              <a:t>күндіз 26-28 </a:t>
            </a:r>
            <a:r>
              <a:rPr lang="kk-KZ" sz="1200" dirty="0">
                <a:latin typeface="Times New Roman" panose="02020603050405020304" pitchFamily="18" charset="0"/>
                <a:cs typeface="Times New Roman" panose="02020603050405020304" pitchFamily="18" charset="0"/>
              </a:rPr>
              <a:t>градус жылы болады.</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smtClean="0">
                <a:latin typeface="Times New Roman" panose="02020603050405020304" pitchFamily="18" charset="0"/>
                <a:cs typeface="Times New Roman" panose="02020603050405020304" pitchFamily="18" charset="0"/>
              </a:rPr>
              <a:t>шілдеге</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kk-KZ" sz="1200" b="1" dirty="0" smtClean="0">
                <a:latin typeface="Times New Roman" panose="02020603050405020304" pitchFamily="18" charset="0"/>
                <a:cs typeface="Times New Roman" panose="02020603050405020304" pitchFamily="18" charset="0"/>
              </a:rPr>
              <a:t>02 </a:t>
            </a:r>
            <a:r>
              <a:rPr lang="kk-KZ" sz="1200" b="1" dirty="0" smtClean="0">
                <a:latin typeface="Times New Roman" panose="02020603050405020304" pitchFamily="18" charset="0"/>
                <a:cs typeface="Times New Roman" panose="02020603050405020304"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03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kern="1400" dirty="0" smtClean="0">
                <a:solidFill>
                  <a:srgbClr val="000000"/>
                </a:solidFill>
                <a:latin typeface="Times New Roman" panose="02020603050405020304" pitchFamily="18" charset="0"/>
              </a:rPr>
              <a:t>Оңтүстік-батыстан жел соғады,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5-10</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13-15 </a:t>
            </a:r>
            <a:r>
              <a:rPr lang="kk-KZ" sz="1200" dirty="0" smtClean="0">
                <a:latin typeface="Times New Roman" panose="02020603050405020304" pitchFamily="18" charset="0"/>
                <a:cs typeface="Times New Roman" panose="02020603050405020304" pitchFamily="18" charset="0"/>
              </a:rPr>
              <a:t>градус жылы </a:t>
            </a:r>
            <a:r>
              <a:rPr lang="kk-KZ" sz="1200" dirty="0">
                <a:latin typeface="Times New Roman" panose="02020603050405020304" pitchFamily="18" charset="0"/>
                <a:cs typeface="Times New Roman" panose="02020603050405020304" pitchFamily="18" charset="0"/>
              </a:rPr>
              <a:t>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60535164"/>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2111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0.422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91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0.454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92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0.229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0.475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шілдедегі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02 </a:t>
            </a:r>
            <a:r>
              <a:rPr lang="kk-KZ" sz="1150" dirty="0" smtClean="0">
                <a:solidFill>
                  <a:schemeClr val="tx1"/>
                </a:solidFill>
                <a:latin typeface="Times New Roman" panose="02020603050405020304" pitchFamily="18" charset="0"/>
                <a:cs typeface="Times New Roman" panose="02020603050405020304" pitchFamily="18" charset="0"/>
              </a:rPr>
              <a:t>шілдеде, </a:t>
            </a:r>
            <a:r>
              <a:rPr lang="kk-KZ" sz="1150" dirty="0" smtClean="0">
                <a:solidFill>
                  <a:schemeClr val="tx1"/>
                </a:solidFill>
                <a:latin typeface="Times New Roman" panose="02020603050405020304" pitchFamily="18" charset="0"/>
                <a:cs typeface="Times New Roman" panose="02020603050405020304" pitchFamily="18" charset="0"/>
              </a:rPr>
              <a:t>03 </a:t>
            </a:r>
            <a:r>
              <a:rPr lang="kk-KZ" sz="1150" dirty="0" smtClean="0">
                <a:solidFill>
                  <a:schemeClr val="tx1"/>
                </a:solidFill>
                <a:latin typeface="Times New Roman" panose="02020603050405020304" pitchFamily="18" charset="0"/>
                <a:cs typeface="Times New Roman" panose="02020603050405020304" pitchFamily="18" charset="0"/>
              </a:rPr>
              <a:t>шілдеде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6287" y="612607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30086</TotalTime>
  <Words>519</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5768</cp:revision>
  <cp:lastPrinted>2021-07-01T07:38:07Z</cp:lastPrinted>
  <dcterms:created xsi:type="dcterms:W3CDTF">2018-03-27T06:03:00Z</dcterms:created>
  <dcterms:modified xsi:type="dcterms:W3CDTF">2025-07-01T09:00:07Z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