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2995625"/>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3129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2-7 м/с. Ауа температурасы түнде 17-19, күндіз қатты ыстық 33-35 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19-21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74693" y="3283227"/>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6187211"/>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25115</TotalTime>
  <Words>503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4705</cp:revision>
  <cp:lastPrinted>2021-07-01T07:38:07Z</cp:lastPrinted>
  <dcterms:created xsi:type="dcterms:W3CDTF">2018-03-27T06:03:00Z</dcterms:created>
  <dcterms:modified xsi:type="dcterms:W3CDTF">2025-07-01T08:30:35Z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