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56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3677513"/>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7502" y="304348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6662838"/>
              </p:ext>
            </p:extLst>
          </p:nvPr>
        </p:nvGraphicFramePr>
        <p:xfrm>
          <a:off x="5036238" y="4874964"/>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913" y="430820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02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02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a:t>
            </a:r>
            <a:r>
              <a:rPr lang="kk-KZ" sz="1100" b="1" dirty="0" smtClean="0">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02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6238" y="394913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30604</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3961</cp:revision>
  <cp:lastPrinted>2021-07-01T07:38:07Z</cp:lastPrinted>
  <dcterms:created xsi:type="dcterms:W3CDTF">2018-03-27T06:03:00Z</dcterms:created>
  <dcterms:modified xsi:type="dcterms:W3CDTF">2025-07-01T06:10:41Z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