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1425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1990643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a:t>
            </a:r>
            <a:r>
              <a:rPr lang="kk-KZ" altLang="ru-RU" sz="1150" b="1" dirty="0" smtClean="0">
                <a:latin typeface="Times New Roman" pitchFamily="18" charset="0"/>
                <a:cs typeface="Times New Roman" pitchFamily="18" charset="0"/>
              </a:rPr>
              <a:t>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Оңтүстік-батыстан жел соғады, күші түнде </a:t>
            </a:r>
            <a:r>
              <a:rPr lang="kk-KZ" sz="1200" kern="1400" dirty="0" smtClean="0">
                <a:latin typeface="Times New Roman"/>
                <a:ea typeface="Times New Roman"/>
              </a:rPr>
              <a:t>4-9</a:t>
            </a:r>
            <a:r>
              <a:rPr lang="kk-KZ" sz="1200" kern="1400" dirty="0" smtClean="0">
                <a:latin typeface="Times New Roman"/>
                <a:ea typeface="Times New Roman"/>
              </a:rPr>
              <a:t>, </a:t>
            </a:r>
            <a:r>
              <a:rPr lang="kk-KZ" sz="1200" kern="1400" dirty="0">
                <a:latin typeface="Times New Roman"/>
                <a:ea typeface="Times New Roman"/>
              </a:rPr>
              <a:t>күндіз 9-14 м/с. Ауа температурасы түнде </a:t>
            </a:r>
            <a:r>
              <a:rPr lang="kk-KZ" sz="1200" kern="1400" dirty="0" smtClean="0">
                <a:latin typeface="Times New Roman"/>
                <a:ea typeface="Times New Roman"/>
              </a:rPr>
              <a:t>20</a:t>
            </a:r>
            <a:r>
              <a:rPr lang="kk-KZ" sz="1200" kern="1400" dirty="0" smtClean="0">
                <a:latin typeface="Times New Roman"/>
                <a:ea typeface="Times New Roman"/>
              </a:rPr>
              <a:t>-22, </a:t>
            </a:r>
            <a:r>
              <a:rPr lang="kk-KZ" sz="1200" kern="1400" dirty="0">
                <a:latin typeface="Times New Roman"/>
                <a:ea typeface="Times New Roman"/>
              </a:rPr>
              <a:t>күндіз 29-31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Оңтүстік-батыстан, батыстан жел соғады, күші </a:t>
            </a:r>
            <a:r>
              <a:rPr lang="kk-KZ" sz="1200" kern="1400" dirty="0" smtClean="0">
                <a:latin typeface="Times New Roman"/>
                <a:ea typeface="Times New Roman"/>
              </a:rPr>
              <a:t>4-9</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17-19</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28545</TotalTime>
  <Words>576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4709</cp:revision>
  <cp:lastPrinted>2023-02-06T06:57:51Z</cp:lastPrinted>
  <dcterms:created xsi:type="dcterms:W3CDTF">2018-03-27T06:03:00Z</dcterms:created>
  <dcterms:modified xsi:type="dcterms:W3CDTF">2025-06-30T07:28:16Z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