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38686811"/>
              </p:ext>
            </p:extLst>
          </p:nvPr>
        </p:nvGraphicFramePr>
        <p:xfrm>
          <a:off x="307975" y="2588895"/>
          <a:ext cx="4465638" cy="411448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№181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30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300630"/>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шілдеге</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30 </a:t>
            </a:r>
            <a:r>
              <a:rPr lang="kk-KZ" sz="1200" b="1" dirty="0">
                <a:latin typeface="Times New Roman" panose="02020603050405020304" pitchFamily="18" charset="0"/>
                <a:cs typeface="Times New Roman" panose="02020603050405020304" pitchFamily="18" charset="0"/>
              </a:rPr>
              <a:t>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01 </a:t>
            </a:r>
            <a:r>
              <a:rPr lang="ru-RU" sz="1200" b="1" dirty="0" err="1" smtClean="0">
                <a:latin typeface="Times New Roman" panose="02020603050405020304" pitchFamily="18" charset="0"/>
                <a:cs typeface="Times New Roman" panose="02020603050405020304" pitchFamily="18" charset="0"/>
              </a:rPr>
              <a:t>шілде</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Солтүстік-батыстан соғатын жел солтүстік-шығысқа ауысады, күші 5-10 м/с. Ауа температурасы түнде 13-15, күндіз 29-31 градус жылы</a:t>
            </a:r>
            <a:r>
              <a:rPr lang="kk-KZ" altLang="ru-RU" sz="1200" dirty="0" smtClean="0">
                <a:latin typeface="Times New Roman" panose="02020603050405020304" pitchFamily="18" charset="0"/>
                <a:cs typeface="Times New Roman" panose="02020603050405020304" pitchFamily="18" charset="0"/>
              </a:rPr>
              <a:t>.</a:t>
            </a:r>
          </a:p>
          <a:p>
            <a:pPr algn="just"/>
            <a:endParaRPr lang="kk-KZ" altLang="ru-RU" sz="1200" b="1" dirty="0">
              <a:latin typeface="Times New Roman" panose="02020603050405020304" pitchFamily="18" charset="0"/>
              <a:cs typeface="Times New Roman" panose="02020603050405020304" pitchFamily="18" charset="0"/>
            </a:endParaRPr>
          </a:p>
          <a:p>
            <a:pPr algn="just"/>
            <a:r>
              <a:rPr lang="kk-KZ" altLang="ru-RU" sz="1200" b="1" dirty="0" smtClean="0">
                <a:latin typeface="Times New Roman" panose="02020603050405020304" pitchFamily="18" charset="0"/>
                <a:cs typeface="Times New Roman" panose="02020603050405020304" pitchFamily="18" charset="0"/>
              </a:rPr>
              <a:t>                                         </a:t>
            </a:r>
            <a:r>
              <a:rPr lang="ru-RU" altLang="ru-RU" sz="1150" b="1" dirty="0" smtClean="0">
                <a:latin typeface="Times New Roman" panose="02020603050405020304" pitchFamily="18" charset="0"/>
                <a:cs typeface="Times New Roman" panose="02020603050405020304" pitchFamily="18" charset="0"/>
              </a:rPr>
              <a:t>02 </a:t>
            </a:r>
            <a:r>
              <a:rPr lang="ru-RU" altLang="ru-RU" sz="1150" b="1" dirty="0" err="1" smtClean="0">
                <a:latin typeface="Times New Roman" panose="02020603050405020304" pitchFamily="18" charset="0"/>
                <a:cs typeface="Times New Roman" panose="02020603050405020304" pitchFamily="18" charset="0"/>
              </a:rPr>
              <a:t>шілдеге</a:t>
            </a:r>
            <a:r>
              <a:rPr lang="ru-RU" altLang="ru-RU" sz="1150" b="1" dirty="0" smtClean="0">
                <a:latin typeface="Times New Roman" panose="02020603050405020304" pitchFamily="18" charset="0"/>
                <a:cs typeface="Times New Roman" panose="02020603050405020304" pitchFamily="18" charset="0"/>
              </a:rPr>
              <a:t> 2025 </a:t>
            </a:r>
            <a:r>
              <a:rPr lang="ru-RU" altLang="ru-RU" sz="1150" b="1" dirty="0" err="1" smtClean="0">
                <a:latin typeface="Times New Roman" panose="02020603050405020304" pitchFamily="18" charset="0"/>
                <a:cs typeface="Times New Roman" panose="02020603050405020304" pitchFamily="18" charset="0"/>
              </a:rPr>
              <a:t>жылғы</a:t>
            </a:r>
            <a:r>
              <a:rPr lang="ru-RU" altLang="ru-RU" sz="1150" dirty="0" smtClean="0">
                <a:latin typeface="Times New Roman" pitchFamily="18" charset="0"/>
                <a:cs typeface="Times New Roman" pitchFamily="18" charset="0"/>
              </a:rPr>
              <a:t> </a:t>
            </a:r>
          </a:p>
          <a:p>
            <a:pPr algn="ctr"/>
            <a:r>
              <a:rPr lang="ru-RU" altLang="ru-RU" sz="1100" b="1" dirty="0" smtClean="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01 шілде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02 </a:t>
            </a:r>
            <a:r>
              <a:rPr lang="ru-RU" sz="1150" b="1" dirty="0" err="1" smtClean="0">
                <a:latin typeface="Times New Roman" panose="02020603050405020304" pitchFamily="18" charset="0"/>
                <a:cs typeface="Times New Roman" panose="02020603050405020304" pitchFamily="18" charset="0"/>
              </a:rPr>
              <a:t>шілде</a:t>
            </a:r>
            <a:r>
              <a:rPr lang="ru-RU" sz="1150" b="1" dirty="0" smtClean="0">
                <a:latin typeface="Times New Roman" panose="02020603050405020304" pitchFamily="18" charset="0"/>
                <a:cs typeface="Times New Roman" panose="02020603050405020304" pitchFamily="18" charset="0"/>
              </a:rPr>
              <a:t>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Оңтүстік-батыстан соғатын жел оңтүстік-шығысқа ауысады, күші 9-14 м/с. Ауа температурасы түнде 15-17 градус жылы.</a:t>
            </a:r>
            <a:endParaRPr lang="kk-KZ" alt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30 </a:t>
            </a:r>
            <a:r>
              <a:rPr lang="ru-RU" altLang="ru-RU" sz="1200" b="1" dirty="0" err="1">
                <a:latin typeface="Times New Roman" panose="02020603050405020304" pitchFamily="18" charset="0"/>
                <a:cs typeface="Times New Roman" panose="02020603050405020304" pitchFamily="18" charset="0"/>
              </a:rPr>
              <a:t>маусымға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70413738"/>
              </p:ext>
            </p:extLst>
          </p:nvPr>
        </p:nvGraphicFramePr>
        <p:xfrm>
          <a:off x="5027448" y="4173056"/>
          <a:ext cx="4667576" cy="174347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4</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14</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r>
                        <a:rPr lang="kk-KZ" sz="1000" b="0" i="0" u="none" strike="noStrike" dirty="0" smtClean="0">
                          <a:solidFill>
                            <a:srgbClr val="000000"/>
                          </a:solidFill>
                          <a:effectLst/>
                          <a:latin typeface="Times New Roman" panose="02020603050405020304" pitchFamily="18" charset="0"/>
                        </a:rPr>
                        <a:t>062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6</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Рахметова </a:t>
            </a:r>
            <a:r>
              <a:rPr lang="kk-KZ" altLang="ru-RU" sz="1200" b="1" i="1" smtClean="0">
                <a:solidFill>
                  <a:srgbClr val="000000"/>
                </a:solidFill>
                <a:latin typeface="Times New Roman" panose="02020603050405020304" pitchFamily="18" charset="0"/>
                <a:cs typeface="Times New Roman" panose="02020603050405020304" pitchFamily="18" charset="0"/>
              </a:rPr>
              <a:t>Ж.А./</a:t>
            </a:r>
            <a:r>
              <a:rPr lang="kk-KZ" altLang="ru-RU" sz="1200" b="1" i="1"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25074</TotalTime>
  <Words>506</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4704</cp:revision>
  <cp:lastPrinted>2021-07-01T07:38:07Z</cp:lastPrinted>
  <dcterms:created xsi:type="dcterms:W3CDTF">2018-03-27T06:03:00Z</dcterms:created>
  <dcterms:modified xsi:type="dcterms:W3CDTF">2025-06-30T07:48:59Z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