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74880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97328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6657"/>
            <a:ext cx="4726961" cy="140807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маусым с. 20-ден 01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15-17,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02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02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17-19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01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02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41994</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6469</cp:revision>
  <cp:lastPrinted>2023-01-16T10:13:34Z</cp:lastPrinted>
  <dcterms:created xsi:type="dcterms:W3CDTF">2018-03-27T06:03:00Z</dcterms:created>
  <dcterms:modified xsi:type="dcterms:W3CDTF">2025-06-30T06:00:48Z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