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129894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algn="ctr">
              <a:spcBef>
                <a:spcPts val="0"/>
              </a:spcBef>
              <a:defRPr/>
            </a:pPr>
            <a:r>
              <a:rPr lang=""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a:t>
            </a:r>
            <a:r>
              <a:rPr lang="kk-KZ" sz="1200" dirty="0">
                <a:solidFill>
                  <a:prstClr val="black"/>
                </a:solidFill>
                <a:latin typeface="Times New Roman" pitchFamily="18" charset="0"/>
                <a:cs typeface="Times New Roman" pitchFamily="18" charset="0"/>
              </a:rPr>
              <a:t>, күндіз бұршақ, дауыл.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ru-RU" sz="1200" dirty="0" smtClean="0">
                <a:solidFill>
                  <a:prstClr val="black"/>
                </a:solidFill>
                <a:latin typeface="Times New Roman" pitchFamily="18" charset="0"/>
                <a:cs typeface="Times New Roman" pitchFamily="18" charset="0"/>
              </a:rPr>
              <a:t>7-12</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23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914102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18446</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2021-07-01T03:56:27Z</cp:lastPrinted>
  <dcterms:created xsi:type="dcterms:W3CDTF">2018-03-27T06:03:00Z</dcterms:created>
  <dcterms:modified xsi:type="dcterms:W3CDTF">2025-06-30T08:20:58Z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