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17884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30</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күндіз бұршақ, дауыл.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кей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уақыттарда</a:t>
            </a:r>
            <a:r>
              <a:rPr lang="ru-RU" sz="1200" dirty="0" smtClean="0">
                <a:solidFill>
                  <a:prstClr val="black"/>
                </a:solidFill>
                <a:latin typeface="Times New Roman" pitchFamily="18" charset="0"/>
                <a:cs typeface="Times New Roman" pitchFamily="18" charset="0"/>
              </a:rPr>
              <a:t> 23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anose="02020603050405020304" pitchFamily="18" charset="0"/>
                <a:cs typeface="Times New Roman" panose="02020603050405020304" pitchFamily="18" charset="0"/>
              </a:rPr>
              <a:t>01</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a:t>
            </a:r>
            <a:r>
              <a:rPr lang="" sz="1200" b="1" dirty="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145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18817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4315561"/>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Гафурова-Кенесова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21072</TotalTime>
  <Words>656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3585</cp:revision>
  <cp:lastPrinted>2021-07-01T03:56:27Z</cp:lastPrinted>
  <dcterms:created xsi:type="dcterms:W3CDTF">2018-03-27T06:03:00Z</dcterms:created>
  <dcterms:modified xsi:type="dcterms:W3CDTF">2025-06-30T08:22:19Z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