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008387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01 шіледеге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itchFamily="18" charset="0"/>
                <a:cs typeface="Times New Roman" pitchFamily="18" charset="0"/>
              </a:rPr>
              <a:t>маусым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kk-KZ" altLang="ru-RU" sz="1100" b="1" dirty="0" smtClean="0">
                <a:latin typeface="Times New Roman" panose="02020603050405020304" pitchFamily="18" charset="0"/>
                <a:cs typeface="Times New Roman" panose="02020603050405020304" pitchFamily="18" charset="0"/>
              </a:rPr>
              <a:t>01 шңлде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Оңтүстіктен, оңтүстік-батыстан жел соңады,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26-28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01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02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176373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01 шілдеде, 02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30084</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5765</cp:revision>
  <cp:lastPrinted>2021-07-01T07:38:07Z</cp:lastPrinted>
  <dcterms:created xsi:type="dcterms:W3CDTF">2018-03-27T06:03:00Z</dcterms:created>
  <dcterms:modified xsi:type="dcterms:W3CDTF">2025-06-30T08:59:55Z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