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600959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tabLst>
                <a:tab pos="3411538" algn="l"/>
              </a:tabLst>
            </a:pPr>
            <a:endParaRPr lang="ru-RU" altLang="ru-RU" sz="1200" b="1" dirty="0">
              <a:latin typeface="Times New Roman" pitchFamily="18" charset="0"/>
              <a:cs typeface="Times New Roman" pitchFamily="18" charset="0"/>
            </a:endParaRPr>
          </a:p>
          <a:p>
            <a:pPr algn="ctr">
              <a:tabLst>
                <a:tab pos="3411538" algn="l"/>
              </a:tabLst>
            </a:pP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24626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26670</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4899</cp:revision>
  <cp:lastPrinted>2021-07-01T07:38:07Z</cp:lastPrinted>
  <dcterms:created xsi:type="dcterms:W3CDTF">2018-03-27T06:03:00Z</dcterms:created>
  <dcterms:modified xsi:type="dcterms:W3CDTF">2025-06-30T07:51:35Z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