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9" d="100"/>
          <a:sy n="89" d="100"/>
        </p:scale>
        <p:origin x="300"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41663180"/>
              </p:ext>
            </p:extLst>
          </p:nvPr>
        </p:nvGraphicFramePr>
        <p:xfrm>
          <a:off x="307976" y="2708920"/>
          <a:ext cx="4386677" cy="2520280"/>
        </p:xfrm>
        <a:graphic>
          <a:graphicData uri="http://schemas.openxmlformats.org/drawingml/2006/table">
            <a:tbl>
              <a:tblPr/>
              <a:tblGrid>
                <a:gridCol w="4386677">
                  <a:extLst>
                    <a:ext uri="{9D8B030D-6E8A-4147-A177-3AD203B41FA5}">
                      <a16:colId xmlns:a16="http://schemas.microsoft.com/office/drawing/2014/main" xmlns="" val="20000"/>
                    </a:ext>
                  </a:extLst>
                </a:gridCol>
              </a:tblGrid>
              <a:tr h="25202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181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ru-RU"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Қостанай</a:t>
                      </a:r>
                      <a:r>
                        <a:rPr lang="ru-RU" altLang="x-none" sz="1400" b="1" i="1" dirty="0" smtClean="0">
                          <a:solidFill>
                            <a:srgbClr val="002060"/>
                          </a:solidFill>
                          <a:latin typeface="Times New Roman" panose="02020603050405020304" pitchFamily="18" charset="0"/>
                          <a:cs typeface="Times New Roman" panose="02020603050405020304" pitchFamily="18" charset="0"/>
                        </a:rPr>
                        <a:t> </a:t>
                      </a:r>
                      <a:r>
                        <a:rPr lang="ru-RU" altLang="x-none" sz="1400" b="1" i="1" dirty="0">
                          <a:solidFill>
                            <a:srgbClr val="002060"/>
                          </a:solidFill>
                          <a:latin typeface="Times New Roman" panose="02020603050405020304" pitchFamily="18" charset="0"/>
                          <a:cs typeface="Times New Roman" panose="02020603050405020304" pitchFamily="18" charset="0"/>
                        </a:rPr>
                        <a:t>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30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маусым</a:t>
                      </a:r>
                      <a:endParaRPr kumimoji="0" lang="kk-KZ"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389" y="114301"/>
            <a:ext cx="4681538"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r>
              <a:rPr lang="ru-RU" altLang="ru-RU" sz="1200" b="1" dirty="0" smtClean="0">
                <a:latin typeface="Times New Roman" panose="02020603050405020304" pitchFamily="18" charset="0"/>
                <a:cs typeface="Times New Roman" panose="02020603050405020304" pitchFamily="18" charset="0"/>
              </a:rPr>
              <a:t>                                       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01 шілдеге </a:t>
            </a:r>
            <a:endParaRPr lang="kk-KZ" sz="1200" b="1" dirty="0">
              <a:solidFill>
                <a:prstClr val="black"/>
              </a:solidFill>
              <a:latin typeface="Times New Roman" panose="02020603050405020304" pitchFamily="18" charset="0"/>
              <a:cs typeface="Times New Roman" panose="02020603050405020304" pitchFamily="18" charset="0"/>
            </a:endParaRPr>
          </a:p>
          <a:p>
            <a:pPr algn="just"/>
            <a:r>
              <a:rPr lang="kk-KZ" altLang="ru-RU" sz="1200" b="1" dirty="0" smtClean="0">
                <a:solidFill>
                  <a:prstClr val="black"/>
                </a:solidFill>
                <a:latin typeface="Times New Roman" panose="02020603050405020304" pitchFamily="18" charset="0"/>
                <a:cs typeface="Times New Roman" panose="02020603050405020304" pitchFamily="18" charset="0"/>
              </a:rPr>
              <a:t>30</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маусым </a:t>
            </a:r>
            <a:r>
              <a:rPr lang="kk-KZ" altLang="ru-RU" sz="1200" b="1" dirty="0" smtClean="0">
                <a:solidFill>
                  <a:prstClr val="black"/>
                </a:solidFill>
                <a:latin typeface="Times New Roman" panose="02020603050405020304" pitchFamily="18" charset="0"/>
                <a:cs typeface="Times New Roman" panose="02020603050405020304" pitchFamily="18" charset="0"/>
              </a:rPr>
              <a:t>сағ. 20-ден </a:t>
            </a:r>
            <a:r>
              <a:rPr lang="kk-KZ" sz="1200" b="1" dirty="0" smtClean="0">
                <a:solidFill>
                  <a:prstClr val="black"/>
                </a:solidFill>
                <a:latin typeface="Times New Roman" panose="02020603050405020304" pitchFamily="18" charset="0"/>
                <a:cs typeface="Times New Roman" panose="02020603050405020304" pitchFamily="18" charset="0"/>
              </a:rPr>
              <a:t>бастап</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01 шілдеге 2025 </a:t>
            </a:r>
            <a:r>
              <a:rPr lang="kk-KZ" altLang="ru-RU" sz="1200" b="1" dirty="0" smtClean="0">
                <a:solidFill>
                  <a:prstClr val="black"/>
                </a:solidFill>
                <a:latin typeface="Times New Roman" panose="02020603050405020304" pitchFamily="18" charset="0"/>
                <a:cs typeface="Times New Roman" panose="02020603050405020304" pitchFamily="18" charset="0"/>
              </a:rPr>
              <a:t>ж. сағ. 20-дейін</a:t>
            </a:r>
          </a:p>
          <a:p>
            <a:pPr lvl="0" algn="just"/>
            <a:r>
              <a:rPr lang="kk-KZ" sz="1200" dirty="0">
                <a:latin typeface="Times New Roman" panose="02020603050405020304" pitchFamily="18" charset="0"/>
                <a:cs typeface="Times New Roman" panose="02020603050405020304" pitchFamily="18" charset="0"/>
              </a:rPr>
              <a:t>Көшпелі б</a:t>
            </a:r>
            <a:r>
              <a:rPr lang="ru-RU" sz="1200" dirty="0" err="1">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 </a:t>
            </a:r>
            <a:r>
              <a:rPr lang="ru-RU" sz="1200" dirty="0" smtClean="0">
                <a:solidFill>
                  <a:prstClr val="black"/>
                </a:solidFill>
                <a:latin typeface="Times New Roman" panose="02020603050405020304" pitchFamily="18" charset="0"/>
                <a:cs typeface="Times New Roman" panose="02020603050405020304" pitchFamily="18" charset="0"/>
              </a:rPr>
              <a:t>Т</a:t>
            </a:r>
            <a:r>
              <a:rPr lang="ru-RU" sz="1200" dirty="0" smtClean="0">
                <a:solidFill>
                  <a:prstClr val="black"/>
                </a:solidFill>
                <a:latin typeface="Times New Roman" panose="02020603050405020304" pitchFamily="18" charset="0"/>
                <a:cs typeface="Times New Roman" panose="02020603050405020304" pitchFamily="18" charset="0"/>
              </a:rPr>
              <a:t>үнде </a:t>
            </a:r>
            <a:r>
              <a:rPr lang="kk-KZ" sz="1200" dirty="0" smtClean="0">
                <a:solidFill>
                  <a:prstClr val="black"/>
                </a:solidFill>
                <a:latin typeface="Times New Roman" panose="02020603050405020304" pitchFamily="18" charset="0"/>
                <a:cs typeface="Times New Roman" panose="02020603050405020304" pitchFamily="18" charset="0"/>
              </a:rPr>
              <a:t>түман</a:t>
            </a:r>
            <a:r>
              <a:rPr lang="ru-RU" sz="1200" dirty="0" smtClean="0">
                <a:solidFill>
                  <a:prstClr val="black"/>
                </a:solidFill>
                <a:latin typeface="Times New Roman" panose="02020603050405020304" pitchFamily="18" charset="0"/>
                <a:cs typeface="Times New Roman" panose="02020603050405020304" pitchFamily="18" charset="0"/>
              </a:rPr>
              <a:t>. О</a:t>
            </a:r>
            <a:r>
              <a:rPr lang="kk-KZ" sz="1200" dirty="0" smtClean="0">
                <a:solidFill>
                  <a:prstClr val="black"/>
                </a:solidFill>
                <a:latin typeface="Times New Roman" panose="02020603050405020304" pitchFamily="18" charset="0"/>
                <a:cs typeface="Times New Roman" panose="02020603050405020304" pitchFamily="18" charset="0"/>
              </a:rPr>
              <a:t>ң</a:t>
            </a:r>
            <a:r>
              <a:rPr lang="kk-KZ" sz="1200" dirty="0" smtClean="0">
                <a:solidFill>
                  <a:prstClr val="black"/>
                </a:solidFill>
                <a:latin typeface="Times New Roman" panose="02020603050405020304" pitchFamily="18" charset="0"/>
                <a:cs typeface="Times New Roman" panose="02020603050405020304" pitchFamily="18" charset="0"/>
              </a:rPr>
              <a:t>түстік-батыстан</a:t>
            </a:r>
            <a:r>
              <a:rPr lang="kk-KZ" sz="1200" dirty="0" smtClean="0">
                <a:solidFill>
                  <a:prstClr val="black"/>
                </a:solidFill>
                <a:latin typeface="Times New Roman" panose="02020603050405020304" pitchFamily="18" charset="0"/>
                <a:cs typeface="Times New Roman" panose="02020603050405020304" pitchFamily="18" charset="0"/>
              </a:rPr>
              <a:t>, батыстан</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3-8</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м/с</a:t>
            </a:r>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түнде </a:t>
            </a:r>
            <a:r>
              <a:rPr lang="ru-RU" sz="1200" dirty="0" smtClean="0">
                <a:latin typeface="Times New Roman" panose="02020603050405020304" pitchFamily="18" charset="0"/>
                <a:cs typeface="Times New Roman" panose="02020603050405020304" pitchFamily="18" charset="0"/>
              </a:rPr>
              <a:t>13-15,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27-29 </a:t>
            </a:r>
            <a:r>
              <a:rPr lang="kk-KZ" sz="1200" kern="900" dirty="0">
                <a:solidFill>
                  <a:srgbClr val="000000"/>
                </a:solidFill>
                <a:latin typeface="Times New Roman" panose="02020603050405020304" pitchFamily="18" charset="0"/>
                <a:ea typeface="Times New Roman" panose="02020603050405020304" pitchFamily="18" charset="0"/>
              </a:rPr>
              <a:t>градус жылы</a:t>
            </a:r>
            <a:r>
              <a:rPr lang="ru-RU" sz="1200" dirty="0" smtClean="0">
                <a:latin typeface="Times New Roman" panose="02020603050405020304" pitchFamily="18" charset="0"/>
                <a:cs typeface="Times New Roman" panose="02020603050405020304" pitchFamily="18" charset="0"/>
              </a:rPr>
              <a:t>.</a:t>
            </a:r>
          </a:p>
          <a:p>
            <a:endParaRPr lang="kk-KZ" sz="1200" kern="900" dirty="0">
              <a:solidFill>
                <a:srgbClr val="000000"/>
              </a:solidFill>
              <a:latin typeface="Times New Roman" panose="02020603050405020304" pitchFamily="18" charset="0"/>
              <a:ea typeface="Times New Roman" panose="02020603050405020304" pitchFamily="18" charset="0"/>
            </a:endParaRPr>
          </a:p>
          <a:p>
            <a:pPr algn="just"/>
            <a:r>
              <a:rPr lang="kk-KZ" sz="1200" kern="900" dirty="0" smtClean="0">
                <a:solidFill>
                  <a:srgbClr val="000000"/>
                </a:solidFill>
                <a:latin typeface="Times New Roman" panose="02020603050405020304" pitchFamily="18" charset="0"/>
                <a:ea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2025 жылғы </a:t>
            </a:r>
            <a:r>
              <a:rPr lang="kk-KZ" sz="1200" b="1" dirty="0" smtClean="0">
                <a:solidFill>
                  <a:prstClr val="black"/>
                </a:solidFill>
                <a:latin typeface="Times New Roman" panose="02020603050405020304" pitchFamily="18" charset="0"/>
                <a:cs typeface="Times New Roman" panose="02020603050405020304" pitchFamily="18" charset="0"/>
              </a:rPr>
              <a:t>02 </a:t>
            </a:r>
            <a:r>
              <a:rPr lang="kk-KZ" sz="1200" b="1" dirty="0">
                <a:solidFill>
                  <a:prstClr val="black"/>
                </a:solidFill>
                <a:latin typeface="Times New Roman" panose="02020603050405020304" pitchFamily="18" charset="0"/>
                <a:cs typeface="Times New Roman" panose="02020603050405020304" pitchFamily="18" charset="0"/>
              </a:rPr>
              <a:t>шілдеге </a:t>
            </a:r>
          </a:p>
          <a:p>
            <a:pPr lvl="0" algn="just"/>
            <a:r>
              <a:rPr lang="kk-KZ" altLang="ru-RU" sz="1200" b="1" dirty="0">
                <a:solidFill>
                  <a:prstClr val="black"/>
                </a:solidFill>
                <a:latin typeface="Times New Roman" panose="02020603050405020304" pitchFamily="18" charset="0"/>
                <a:cs typeface="Times New Roman" panose="02020603050405020304" pitchFamily="18" charset="0"/>
              </a:rPr>
              <a:t>01 шілдеге </a:t>
            </a:r>
            <a:r>
              <a:rPr lang="kk-KZ" sz="1200" b="1" dirty="0" smtClean="0">
                <a:latin typeface="Times New Roman" panose="02020603050405020304" pitchFamily="18" charset="0"/>
                <a:cs typeface="Times New Roman" panose="02020603050405020304" pitchFamily="18" charset="0"/>
              </a:rPr>
              <a:t>сағ</a:t>
            </a:r>
            <a:r>
              <a:rPr lang="kk-KZ" sz="1200" b="1" dirty="0" smtClean="0">
                <a:latin typeface="Times New Roman" panose="02020603050405020304" pitchFamily="18" charset="0"/>
                <a:cs typeface="Times New Roman" panose="02020603050405020304" pitchFamily="18" charset="0"/>
              </a:rPr>
              <a:t>.  20-ден бастап </a:t>
            </a:r>
            <a:r>
              <a:rPr lang="kk-KZ" sz="1200" b="1" dirty="0" smtClean="0">
                <a:solidFill>
                  <a:prstClr val="black"/>
                </a:solidFill>
                <a:latin typeface="Times New Roman" panose="02020603050405020304" pitchFamily="18" charset="0"/>
                <a:cs typeface="Times New Roman" panose="02020603050405020304" pitchFamily="18" charset="0"/>
              </a:rPr>
              <a:t>02 </a:t>
            </a:r>
            <a:r>
              <a:rPr lang="kk-KZ" sz="1200" b="1" dirty="0">
                <a:solidFill>
                  <a:prstClr val="black"/>
                </a:solidFill>
                <a:latin typeface="Times New Roman" panose="02020603050405020304" pitchFamily="18" charset="0"/>
                <a:cs typeface="Times New Roman" panose="02020603050405020304" pitchFamily="18" charset="0"/>
              </a:rPr>
              <a:t>шілдеге </a:t>
            </a:r>
            <a:r>
              <a:rPr lang="kk-KZ" altLang="ru-RU" sz="1200" b="1" dirty="0" smtClean="0">
                <a:solidFill>
                  <a:prstClr val="black"/>
                </a:solidFill>
                <a:latin typeface="Times New Roman" panose="02020603050405020304" pitchFamily="18" charset="0"/>
                <a:cs typeface="Times New Roman" panose="02020603050405020304" pitchFamily="18" charset="0"/>
              </a:rPr>
              <a:t>2025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a:t>
            </a:r>
            <a:r>
              <a:rPr lang="ru-RU" sz="1200" dirty="0" err="1">
                <a:solidFill>
                  <a:prstClr val="black"/>
                </a:solidFill>
                <a:latin typeface="Times New Roman" panose="02020603050405020304" pitchFamily="18" charset="0"/>
                <a:cs typeface="Times New Roman" panose="02020603050405020304" pitchFamily="18" charset="0"/>
              </a:rPr>
              <a:t>ұлтты</a:t>
            </a:r>
            <a:r>
              <a:rPr lang="ru-RU" sz="1200" dirty="0">
                <a:solidFill>
                  <a:prstClr val="black"/>
                </a:solidFill>
                <a:latin typeface="Times New Roman" panose="02020603050405020304" pitchFamily="18" charset="0"/>
                <a:cs typeface="Times New Roman" panose="02020603050405020304" pitchFamily="18" charset="0"/>
              </a:rPr>
              <a:t>, </a:t>
            </a:r>
            <a:r>
              <a:rPr lang="kk-KZ" sz="1200" kern="900" dirty="0" smtClean="0">
                <a:solidFill>
                  <a:srgbClr val="000000"/>
                </a:solidFill>
                <a:latin typeface="Times New Roman" panose="02020603050405020304" pitchFamily="18" charset="0"/>
                <a:ea typeface="Times New Roman" panose="02020603050405020304" pitchFamily="18" charset="0"/>
              </a:rPr>
              <a:t>жауын-шашынсыз. Оңтүстік</a:t>
            </a:r>
            <a:r>
              <a:rPr lang="kk-KZ" sz="1200" dirty="0" smtClean="0">
                <a:solidFill>
                  <a:prstClr val="black"/>
                </a:solidFill>
                <a:latin typeface="Times New Roman" panose="02020603050405020304" pitchFamily="18" charset="0"/>
                <a:cs typeface="Times New Roman" panose="02020603050405020304" pitchFamily="18" charset="0"/>
              </a:rPr>
              <a:t>-батыстан </a:t>
            </a:r>
            <a:r>
              <a:rPr lang="kk-KZ" sz="1200" kern="900" dirty="0" smtClean="0">
                <a:solidFill>
                  <a:srgbClr val="000000"/>
                </a:solidFill>
                <a:latin typeface="Times New Roman" panose="02020603050405020304" pitchFamily="18" charset="0"/>
                <a:ea typeface="Times New Roman" panose="02020603050405020304" pitchFamily="18" charset="0"/>
              </a:rPr>
              <a:t>жел соғады, </a:t>
            </a:r>
            <a:r>
              <a:rPr lang="kk-KZ" sz="1200" kern="900" dirty="0">
                <a:solidFill>
                  <a:srgbClr val="000000"/>
                </a:solidFill>
                <a:latin typeface="Times New Roman" panose="02020603050405020304" pitchFamily="18" charset="0"/>
                <a:ea typeface="Times New Roman" panose="02020603050405020304" pitchFamily="18" charset="0"/>
              </a:rPr>
              <a:t>күші </a:t>
            </a:r>
            <a:r>
              <a:rPr lang="kk-KZ" sz="1200" kern="900" dirty="0" smtClean="0">
                <a:solidFill>
                  <a:srgbClr val="000000"/>
                </a:solidFill>
                <a:latin typeface="Times New Roman" panose="02020603050405020304" pitchFamily="18" charset="0"/>
                <a:ea typeface="Times New Roman" panose="02020603050405020304" pitchFamily="18" charset="0"/>
              </a:rPr>
              <a:t>9-14 м/с</a:t>
            </a:r>
            <a:r>
              <a:rPr lang="ru-RU"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15-17 </a:t>
            </a:r>
            <a:r>
              <a:rPr lang="kk-KZ" sz="1200" kern="900" dirty="0" smtClean="0">
                <a:solidFill>
                  <a:srgbClr val="000000"/>
                </a:solidFill>
                <a:latin typeface="Times New Roman" panose="02020603050405020304" pitchFamily="18" charset="0"/>
                <a:ea typeface="Times New Roman" panose="02020603050405020304" pitchFamily="18" charset="0"/>
              </a:rPr>
              <a:t>градус жылы</a:t>
            </a:r>
            <a:r>
              <a:rPr lang="ru-RU" sz="1200" kern="900" dirty="0" smtClean="0">
                <a:solidFill>
                  <a:srgbClr val="000000"/>
                </a:solidFill>
                <a:latin typeface="Times New Roman" panose="02020603050405020304" pitchFamily="18" charset="0"/>
                <a:ea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269467037"/>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205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1985992280"/>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29 </a:t>
            </a:r>
            <a:r>
              <a:rPr lang="kk-KZ" sz="1200" b="1" dirty="0" smtClean="0">
                <a:solidFill>
                  <a:prstClr val="black"/>
                </a:solidFill>
                <a:latin typeface="Times New Roman" panose="02020603050405020304" pitchFamily="18" charset="0"/>
                <a:cs typeface="Times New Roman" panose="02020603050405020304" pitchFamily="18" charset="0"/>
              </a:rPr>
              <a:t>маусым</a:t>
            </a:r>
          </a:p>
          <a:p>
            <a:pPr lvl="0"/>
            <a:r>
              <a:rPr lang="kk-KZ" sz="1200" b="1" kern="1400" dirty="0" smtClean="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79334" y="3373579"/>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84250" y="2391006"/>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prstClr val="black"/>
                </a:solidFill>
                <a:latin typeface="Times New Roman" panose="02020603050405020304" pitchFamily="18" charset="0"/>
                <a:cs typeface="Times New Roman" panose="02020603050405020304" pitchFamily="18" charset="0"/>
              </a:rPr>
              <a:t>01 </a:t>
            </a:r>
            <a:r>
              <a:rPr lang="ru-RU" sz="1200" dirty="0" err="1">
                <a:solidFill>
                  <a:prstClr val="black"/>
                </a:solidFill>
                <a:latin typeface="Times New Roman" panose="02020603050405020304" pitchFamily="18" charset="0"/>
                <a:cs typeface="Times New Roman" panose="02020603050405020304" pitchFamily="18" charset="0"/>
              </a:rPr>
              <a:t>шілдеге</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түнде </a:t>
            </a:r>
            <a:r>
              <a:rPr lang="kk-KZ" sz="1200" dirty="0" smtClean="0">
                <a:solidFill>
                  <a:prstClr val="black"/>
                </a:solidFill>
                <a:latin typeface="Times New Roman" panose="02020603050405020304" pitchFamily="18" charset="0"/>
                <a:cs typeface="Times New Roman" panose="02020603050405020304" pitchFamily="18" charset="0"/>
              </a:rPr>
              <a:t>02 </a:t>
            </a:r>
            <a:r>
              <a:rPr lang="kk-KZ" sz="1200" dirty="0" smtClean="0">
                <a:solidFill>
                  <a:prstClr val="black"/>
                </a:solidFill>
                <a:latin typeface="Times New Roman" panose="02020603050405020304" pitchFamily="18" charset="0"/>
                <a:cs typeface="Times New Roman" panose="02020603050405020304" pitchFamily="18" charset="0"/>
              </a:rPr>
              <a:t>шілдеге 2025 </a:t>
            </a:r>
            <a:r>
              <a:rPr lang="kk-KZ" sz="1200" dirty="0">
                <a:solidFill>
                  <a:prstClr val="black"/>
                </a:solidFill>
                <a:latin typeface="Times New Roman" panose="02020603050405020304" pitchFamily="18" charset="0"/>
                <a:cs typeface="Times New Roman" panose="02020603050405020304" pitchFamily="18" charset="0"/>
              </a:rPr>
              <a:t>ж. метеорологиялық жағдайлар қала атмосферасында ластаушы заттардың </a:t>
            </a:r>
            <a:r>
              <a:rPr lang="ru-RU" sz="1200" dirty="0" err="1">
                <a:solidFill>
                  <a:prstClr val="black"/>
                </a:solidFill>
                <a:latin typeface="Times New Roman" panose="02020603050405020304" pitchFamily="18" charset="0"/>
                <a:cs typeface="Times New Roman" panose="02020603050405020304" pitchFamily="18" charset="0"/>
              </a:rPr>
              <a:t>сейілу</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ықпал етеді.</a:t>
            </a:r>
          </a:p>
          <a:p>
            <a:pPr algn="just"/>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Жалпы қала бойынша ауаның ластану деңгейі төмендеуі болады деп күтілуде</a:t>
            </a:r>
          </a:p>
        </p:txBody>
      </p:sp>
      <p:graphicFrame>
        <p:nvGraphicFramePr>
          <p:cNvPr id="2" name="Таблица 1"/>
          <p:cNvGraphicFramePr>
            <a:graphicFrameLocks noGrp="1"/>
          </p:cNvGraphicFramePr>
          <p:nvPr>
            <p:extLst>
              <p:ext uri="{D42A27DB-BD31-4B8C-83A1-F6EECF244321}">
                <p14:modId xmlns:p14="http://schemas.microsoft.com/office/powerpoint/2010/main" val="1945276533"/>
              </p:ext>
            </p:extLst>
          </p:nvPr>
        </p:nvGraphicFramePr>
        <p:xfrm>
          <a:off x="4232921" y="4430937"/>
          <a:ext cx="88900" cy="885825"/>
        </p:xfrm>
        <a:graphic>
          <a:graphicData uri="http://schemas.openxmlformats.org/drawingml/2006/table">
            <a:tbl>
              <a:tblPr/>
              <a:tblGrid>
                <a:gridCol w="44450"/>
                <a:gridCol w="44450"/>
              </a:tblGrid>
              <a:tr h="48820">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139628">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r h="51906">
                <a:tc>
                  <a:txBody>
                    <a:bodyPr/>
                    <a:lstStyle/>
                    <a:p>
                      <a:pPr algn="l" fontAlgn="b"/>
                      <a:endParaRPr lang="ru-RU" sz="1100" b="0" i="0" u="none" strike="noStrike">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c>
                  <a:txBody>
                    <a:bodyPr/>
                    <a:lstStyle/>
                    <a:p>
                      <a:pPr algn="l" fontAlgn="b"/>
                      <a:endParaRPr lang="ru-RU" sz="1100" b="0" i="0" u="none" strike="noStrike" dirty="0">
                        <a:solidFill>
                          <a:srgbClr val="000000"/>
                        </a:solidFill>
                        <a:effectLst/>
                        <a:latin typeface="Calibri" panose="020F0502020204030204" pitchFamily="34" charset="0"/>
                      </a:endParaRP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А</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smtClean="0">
                <a:solidFill>
                  <a:srgbClr val="000000"/>
                </a:solidFill>
                <a:latin typeface="Times New Roman" panose="02020603050405020304" pitchFamily="18" charset="0"/>
                <a:cs typeface="Times New Roman" panose="02020603050405020304" pitchFamily="18" charset="0"/>
              </a:rPr>
              <a:t>Шибаршина/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25034</TotalTime>
  <Words>581</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4885</cp:revision>
  <cp:lastPrinted>2021-07-01T07:38:07Z</cp:lastPrinted>
  <dcterms:created xsi:type="dcterms:W3CDTF">2018-03-27T06:03:00Z</dcterms:created>
  <dcterms:modified xsi:type="dcterms:W3CDTF">2025-06-30T07:12:02Z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