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527639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найзағай. Батыстан, солтүстік-батыстан жел соғады, күші 5-10 м/с. Ауа температурасы түнде 17-19, күндіз 29-31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9-14 м/с. Ауа температурасы түнде 19-21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79861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26824</TotalTime>
  <Words>553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4824</cp:revision>
  <cp:lastPrinted>2021-07-01T07:38:07Z</cp:lastPrinted>
  <dcterms:created xsi:type="dcterms:W3CDTF">2018-03-27T06:03:00Z</dcterms:created>
  <dcterms:modified xsi:type="dcterms:W3CDTF">2025-06-30T07:53:38Z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