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7578911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30</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01</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30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01</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күндіз</a:t>
            </a:r>
            <a:r>
              <a:rPr lang="kk-KZ" sz="1100" dirty="0">
                <a:solidFill>
                  <a:prstClr val="black"/>
                </a:solidFill>
                <a:latin typeface="Times New Roman" pitchFamily="18" charset="0"/>
                <a:ea typeface="Calibri"/>
                <a:cs typeface="Times New Roman" pitchFamily="18" charset="0"/>
              </a:rPr>
              <a:t> жаңбыр, найзағай. Батыстан, солтүстік-батыстан жел соғады, күші түнде 3-8, күндіз 9-14 м/с. Ауа температурасы түнде 10-12, күндіз 24-26 градус </a:t>
            </a:r>
            <a:r>
              <a:rPr lang="kk-KZ" sz="1100">
                <a:solidFill>
                  <a:prstClr val="black"/>
                </a:solidFill>
                <a:latin typeface="Times New Roman" pitchFamily="18" charset="0"/>
                <a:ea typeface="Calibri"/>
                <a:cs typeface="Times New Roman" pitchFamily="18" charset="0"/>
              </a:rPr>
              <a:t>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02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01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02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соғатын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оңтүстік-шығысқа</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ауысады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a:t>
            </a:r>
            <a:r>
              <a:rPr lang="kk-KZ" sz="1100" dirty="0">
                <a:solidFill>
                  <a:prstClr val="black"/>
                </a:solidFill>
                <a:latin typeface="Times New Roman" pitchFamily="18" charset="0"/>
                <a:ea typeface="Calibri"/>
                <a:cs typeface="Times New Roman" pitchFamily="18" charset="0"/>
              </a:rPr>
              <a:t>-14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3256634405"/>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a:t>
            </a:r>
            <a:r>
              <a:rPr lang="ru-RU" dirty="0"/>
              <a:t>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42686"/>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1893</TotalTime>
  <Words>671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157</cp:revision>
  <dcterms:modified xsi:type="dcterms:W3CDTF">2025-06-30T06:51:23Z</dcterms:modified>
</cp:coreProperties>
</file>