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30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30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891801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түнде аздаған жаңбыр, найзағай, күндіз жаңбыр, найзағай. Түнде және таңертен тұман. Батыстан жел соғады, күші 9-14 м/с. Ауа температурасы түнде 14-16, күндіз 25-27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01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02</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16651</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6531</cp:revision>
  <cp:lastPrinted>2021-07-01T03:56:27Z</cp:lastPrinted>
  <dcterms:created xsi:type="dcterms:W3CDTF">2018-03-27T06:03:00Z</dcterms:created>
  <dcterms:modified xsi:type="dcterms:W3CDTF">2025-06-30T08:30:32Z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