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99" d="100"/>
          <a:sy n="99" d="100"/>
        </p:scale>
        <p:origin x="-1224" y="-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№181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июня 2025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01 июля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30 июня 2025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01 июля 2025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западный 7-12 м/с. Температура воздуха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ночью 14-16, днем 31-33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kk-KZ" sz="1200" dirty="0" smtClean="0">
                <a:latin typeface="Times New Roman" pitchFamily="18" charset="0"/>
                <a:ea typeface="Times New Roman KZ" pitchFamily="18" charset="0"/>
                <a:cs typeface="Times New Roman" pitchFamily="18" charset="0"/>
              </a:rPr>
              <a:t>	</a:t>
            </a:r>
            <a:endParaRPr lang="kk-KZ" sz="1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 smtClean="0"/>
              <a:t>		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02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июля 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01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июля по 08 ч 02 июля 2025 г.</a:t>
            </a: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западный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5-10 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13-15 тепла. 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01 июля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02 июля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 июня 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095876" y="3786190"/>
          <a:ext cx="4513543" cy="20422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2874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1047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44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0,07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(пыль)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881562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Абдуалиева М А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Конысбекова Н 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21118</TotalTime>
  <Words>532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5011</cp:revision>
  <cp:lastPrinted>2021-07-01T03:56:27Z</cp:lastPrinted>
  <dcterms:created xsi:type="dcterms:W3CDTF">2018-03-27T06:03:00Z</dcterms:created>
  <dcterms:modified xsi:type="dcterms:W3CDTF">2025-06-30T06:29:31Z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