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63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27085289"/>
              </p:ext>
            </p:extLst>
          </p:nvPr>
        </p:nvGraphicFramePr>
        <p:xfrm>
          <a:off x="307975" y="251534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a:t>
                      </a:r>
                      <a:r>
                        <a:rPr lang=""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30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22632"/>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40065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01</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a:latin typeface="Times New Roman" pitchFamily="18" charset="0"/>
                <a:cs typeface="Times New Roman" pitchFamily="18" charset="0"/>
              </a:rPr>
              <a:t>30</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01</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найзағай</a:t>
            </a:r>
            <a:r>
              <a:rPr lang="kk-KZ" sz="1200" dirty="0">
                <a:solidFill>
                  <a:prstClr val="black"/>
                </a:solidFill>
                <a:latin typeface="Times New Roman" pitchFamily="18" charset="0"/>
                <a:cs typeface="Times New Roman" pitchFamily="18" charset="0"/>
              </a:rPr>
              <a:t>, күндіз бұршақ, дауыл. </a:t>
            </a:r>
            <a:r>
              <a:rPr lang="kk-KZ" sz="1200" dirty="0" smtClean="0">
                <a:solidFill>
                  <a:prstClr val="black"/>
                </a:solidFill>
                <a:latin typeface="Times New Roman" pitchFamily="18" charset="0"/>
                <a:cs typeface="Times New Roman" pitchFamily="18" charset="0"/>
              </a:rPr>
              <a:t>Жел батыстан, оңтүстік-батыстан соғады</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7-12,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кей</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уақыттарда</a:t>
            </a:r>
            <a:r>
              <a:rPr lang="ru-RU" sz="1200" dirty="0">
                <a:solidFill>
                  <a:prstClr val="black"/>
                </a:solidFill>
                <a:latin typeface="Times New Roman" pitchFamily="18" charset="0"/>
                <a:cs typeface="Times New Roman" pitchFamily="18" charset="0"/>
              </a:rPr>
              <a:t> 23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25-27°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a:t>
            </a:r>
            <a:r>
              <a:rPr lang=""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 шілдеге</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a:latin typeface="Times New Roman" panose="02020603050405020304" pitchFamily="18" charset="0"/>
                <a:cs typeface="Times New Roman" panose="02020603050405020304" pitchFamily="18" charset="0"/>
              </a:rPr>
              <a:t>01</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a:t>
            </a:r>
            <a:r>
              <a:rPr lang="" sz="1200" b="1" dirty="0">
                <a:latin typeface="Times New Roman" panose="02020603050405020304" pitchFamily="18" charset="0"/>
                <a:cs typeface="Times New Roman" panose="02020603050405020304" pitchFamily="18" charset="0"/>
              </a:rPr>
              <a:t>2</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5</a:t>
            </a:r>
            <a:r>
              <a:rPr lang="kk-KZ" sz="120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59630" y="335729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9631" y="243795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0609904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5352" y="599004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Абдрахманова Н.Е.</a:t>
            </a:r>
            <a:r>
              <a:rPr lang="ru-RU" altLang="ru-RU" sz="1200" b="1" i="1" dirty="0" smtClean="0">
                <a:solidFill>
                  <a:srgbClr val="000000"/>
                </a:solidFill>
                <a:latin typeface="Times New Roman" panose="02020603050405020304" pitchFamily="18" charset="0"/>
                <a:cs typeface="Times New Roman" panose="02020603050405020304" pitchFamily="18" charset="0"/>
              </a:rPr>
              <a:t> / Гафурова-Кенесова Н.Р.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18179</TotalTime>
  <Words>590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3341</cp:revision>
  <cp:lastPrinted>2021-07-01T03:56:27Z</cp:lastPrinted>
  <dcterms:created xsi:type="dcterms:W3CDTF">2018-03-27T06:03:00Z</dcterms:created>
  <dcterms:modified xsi:type="dcterms:W3CDTF">2025-06-30T08:23:21Z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