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92264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29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755774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54351"/>
            <a:ext cx="4726961" cy="139268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30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29 маусым с. 20-ден 30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Бұлтты, жаңбыр</a:t>
            </a:r>
            <a:r>
              <a:rPr lang="kk-KZ" sz="10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найзағай</a:t>
            </a:r>
            <a:r>
              <a:rPr lang="kk-KZ" sz="11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a:t>
            </a:r>
            <a:r>
              <a:rPr lang="kk-KZ" sz="1050" dirty="0">
                <a:latin typeface="Times New Roman" panose="02020603050405020304" pitchFamily="18" charset="0"/>
                <a:cs typeface="Times New Roman" panose="02020603050405020304" pitchFamily="18" charset="0"/>
              </a:rPr>
              <a:t>9-14 м/с. Ауа температурасы түнде 14-16, күндіз 23-25 жылы</a:t>
            </a:r>
            <a:endPar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01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30 маусым </a:t>
            </a:r>
            <a:r>
              <a:rPr lang="ru-RU" sz="1050" b="1" dirty="0">
                <a:latin typeface="Times New Roman" panose="02020603050405020304" pitchFamily="18" charset="0"/>
                <a:cs typeface="Times New Roman" panose="02020603050405020304" pitchFamily="18" charset="0"/>
              </a:rPr>
              <a:t>с. 20-ден 01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Бұлтты, жаңбыр</a:t>
            </a:r>
            <a:r>
              <a:rPr lang="kk-KZ" sz="100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найзағай. </a:t>
            </a:r>
            <a:r>
              <a:rPr lang="kk-KZ" sz="1000">
                <a:latin typeface="Times New Roman" panose="02020603050405020304" pitchFamily="18" charset="0"/>
                <a:cs typeface="Times New Roman" panose="02020603050405020304" pitchFamily="18" charset="0"/>
              </a:rPr>
              <a:t>Батыстан </a:t>
            </a:r>
            <a:r>
              <a:rPr lang="kk-KZ" sz="1050" dirty="0">
                <a:latin typeface="Times New Roman" panose="02020603050405020304" pitchFamily="18" charset="0"/>
                <a:cs typeface="Times New Roman" panose="02020603050405020304" pitchFamily="18" charset="0"/>
              </a:rPr>
              <a:t>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14-16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30 маусымда, түнде 01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41989</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6466</cp:revision>
  <cp:lastPrinted>2023-01-16T10:13:34Z</cp:lastPrinted>
  <dcterms:created xsi:type="dcterms:W3CDTF">2018-03-27T06:03:00Z</dcterms:created>
  <dcterms:modified xsi:type="dcterms:W3CDTF">2025-06-29T06:42:14Z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