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51"/>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24185077"/>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180</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29</a:t>
                      </a:r>
                      <a:r>
                        <a:rPr lang="ru-RU" baseline="0" dirty="0"/>
                        <a:t> </a:t>
                      </a:r>
                      <a:r>
                        <a:rPr lang="ru-RU" baseline="0" dirty="0" err="1"/>
                        <a:t>маусым</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5009832" y="245852"/>
            <a:ext cx="4710749" cy="22621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Астана </a:t>
            </a:r>
            <a:r>
              <a:rPr lang="ru-RU" altLang="ru-RU" sz="1100" b="1" kern="0" dirty="0" err="1">
                <a:solidFill>
                  <a:srgbClr val="000000"/>
                </a:solidFill>
                <a:latin typeface="Times New Roman" pitchFamily="18" charset="0"/>
                <a:ea typeface="Calibri"/>
                <a:cs typeface="Times New Roman" pitchFamily="18" charset="0"/>
                <a:sym typeface="Calibri"/>
              </a:rPr>
              <a:t>қаласы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бойынша</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ауа-райы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30</a:t>
            </a:r>
            <a:r>
              <a:rPr lang="kk-KZ" altLang="ru-RU" sz="1100" b="1" kern="0" dirty="0">
                <a:solidFill>
                  <a:srgbClr val="000000"/>
                </a:solidFill>
                <a:latin typeface="Times New Roman" pitchFamily="18" charset="0"/>
                <a:ea typeface="Calibri"/>
                <a:cs typeface="Times New Roman" pitchFamily="18" charset="0"/>
                <a:sym typeface="Calibri"/>
              </a:rPr>
              <a:t> маусымға</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itchFamily="18" charset="0"/>
                <a:ea typeface="Calibri"/>
                <a:cs typeface="Times New Roman" pitchFamily="18" charset="0"/>
              </a:rPr>
              <a:t>29</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20-дан 30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20-ға </a:t>
            </a:r>
            <a:r>
              <a:rPr lang="ru-RU" altLang="ru-RU" sz="1100" b="1" kern="0" dirty="0" err="1">
                <a:solidFill>
                  <a:srgbClr val="000000"/>
                </a:solidFill>
                <a:latin typeface="Times New Roman" pitchFamily="18" charset="0"/>
                <a:ea typeface="Calibri"/>
                <a:cs typeface="Times New Roman" pitchFamily="18" charset="0"/>
                <a:sym typeface="Calibri"/>
              </a:rPr>
              <a:t>дейін</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a:t>
            </a:r>
            <a:r>
              <a:rPr lang="kk-KZ" sz="1100" dirty="0">
                <a:solidFill>
                  <a:prstClr val="black"/>
                </a:solidFill>
                <a:latin typeface="Times New Roman" pitchFamily="18" charset="0"/>
                <a:ea typeface="Calibri"/>
                <a:cs typeface="Times New Roman" pitchFamily="18" charset="0"/>
              </a:rPr>
              <a:t>кей уақыттарда жаңбыр, найзағай. Оңтүстік-батыстан соғатын жел солтүстік-батысқа ауысады, күші түнде 3-8, күндіз 9-14 м/с. Ауа температурасы түнде 13-15, күндіз 23-25 градус жылы.</a:t>
            </a:r>
            <a:endParaRPr lang="kk-KZ" sz="1050"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01 ш</a:t>
            </a:r>
            <a:r>
              <a:rPr lang="kk-KZ" altLang="ru-RU" sz="1100" b="1" kern="0" dirty="0">
                <a:solidFill>
                  <a:srgbClr val="000000"/>
                </a:solidFill>
                <a:latin typeface="Times New Roman" pitchFamily="18" charset="0"/>
                <a:ea typeface="Calibri"/>
                <a:cs typeface="Times New Roman" pitchFamily="18" charset="0"/>
                <a:sym typeface="Calibri"/>
              </a:rPr>
              <a:t>ілдеге</a:t>
            </a:r>
          </a:p>
          <a:p>
            <a:pPr indent="182563" algn="ctr" eaLnBrk="1" fontAlgn="auto" hangingPunct="1">
              <a:spcBef>
                <a:spcPts val="0"/>
              </a:spcBef>
              <a:spcAft>
                <a:spcPts val="0"/>
              </a:spcAft>
              <a:buFont typeface="Arial" panose="020B0604020202020204" pitchFamily="34" charset="0"/>
              <a:buNone/>
              <a:defRPr/>
            </a:pPr>
            <a:r>
              <a:rPr lang="kk-KZ" altLang="ru-RU" sz="1100" b="1" kern="0" dirty="0">
                <a:solidFill>
                  <a:srgbClr val="000000"/>
                </a:solidFill>
                <a:latin typeface="Times New Roman" pitchFamily="18" charset="0"/>
                <a:ea typeface="Calibri"/>
                <a:cs typeface="Times New Roman" pitchFamily="18" charset="0"/>
                <a:sym typeface="Calibri"/>
              </a:rPr>
              <a:t>30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sz="1100" b="1" kern="0" dirty="0">
                <a:solidFill>
                  <a:srgbClr val="000000"/>
                </a:solidFill>
                <a:latin typeface="Times New Roman" pitchFamily="18" charset="0"/>
                <a:ea typeface="Calibri"/>
                <a:cs typeface="Times New Roman" pitchFamily="18" charset="0"/>
                <a:sym typeface="Calibri"/>
              </a:rPr>
              <a:t>01 шілде</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9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a:t>
            </a:r>
            <a:r>
              <a:rPr lang="kk-KZ" sz="1100" dirty="0">
                <a:solidFill>
                  <a:prstClr val="black"/>
                </a:solidFill>
                <a:latin typeface="Times New Roman" pitchFamily="18" charset="0"/>
                <a:ea typeface="Calibri"/>
                <a:cs typeface="Times New Roman" pitchFamily="18" charset="0"/>
              </a:rPr>
              <a:t>жауын-шашынсыз</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Солтүстік-батыстан</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жел</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соғады</a:t>
            </a:r>
            <a:r>
              <a:rPr lang="ru-RU" altLang="ru-RU" sz="1100" dirty="0">
                <a:latin typeface="Times New Roman" panose="02020603050405020304" pitchFamily="18" charset="0"/>
                <a:ea typeface="Calibri"/>
                <a:cs typeface="Times New Roman" panose="02020603050405020304" pitchFamily="18" charset="0"/>
              </a:rPr>
              <a:t>, </a:t>
            </a:r>
            <a:r>
              <a:rPr lang="kk-KZ" sz="1100" kern="0" dirty="0">
                <a:solidFill>
                  <a:prstClr val="black"/>
                </a:solidFill>
                <a:latin typeface="Times New Roman" pitchFamily="18" charset="0"/>
                <a:ea typeface="Calibri"/>
                <a:cs typeface="Times New Roman" pitchFamily="18" charset="0"/>
                <a:sym typeface="Calibri"/>
              </a:rPr>
              <a:t>күші 9</a:t>
            </a:r>
            <a:r>
              <a:rPr lang="kk-KZ" sz="1100" dirty="0">
                <a:solidFill>
                  <a:prstClr val="black"/>
                </a:solidFill>
                <a:latin typeface="Times New Roman" pitchFamily="18" charset="0"/>
                <a:ea typeface="Calibri"/>
                <a:cs typeface="Times New Roman" pitchFamily="18" charset="0"/>
              </a:rPr>
              <a:t>-14 </a:t>
            </a:r>
            <a:r>
              <a:rPr lang="ru-RU" sz="1100" kern="0" dirty="0">
                <a:solidFill>
                  <a:prstClr val="black"/>
                </a:solidFill>
                <a:latin typeface="Times New Roman" pitchFamily="18" charset="0"/>
                <a:ea typeface="Calibri"/>
                <a:cs typeface="Times New Roman" pitchFamily="18" charset="0"/>
                <a:sym typeface="Calibri"/>
              </a:rPr>
              <a:t>м/с. </a:t>
            </a:r>
            <a:r>
              <a:rPr lang="kk-KZ" sz="1100" kern="0" dirty="0">
                <a:solidFill>
                  <a:prstClr val="black"/>
                </a:solidFill>
                <a:latin typeface="Times New Roman" pitchFamily="18" charset="0"/>
                <a:ea typeface="Calibri"/>
                <a:cs typeface="Times New Roman" pitchFamily="18" charset="0"/>
                <a:sym typeface="Calibri"/>
              </a:rPr>
              <a:t>Ауа температурасы 14-16 градус жылы.</a:t>
            </a:r>
          </a:p>
        </p:txBody>
      </p:sp>
      <p:graphicFrame>
        <p:nvGraphicFramePr>
          <p:cNvPr id="27" name="Table"/>
          <p:cNvGraphicFramePr/>
          <p:nvPr>
            <p:extLst>
              <p:ext uri="{D42A27DB-BD31-4B8C-83A1-F6EECF244321}">
                <p14:modId xmlns:p14="http://schemas.microsoft.com/office/powerpoint/2010/main" val="2133523810"/>
              </p:ext>
            </p:extLst>
          </p:nvPr>
        </p:nvGraphicFramePr>
        <p:xfrm>
          <a:off x="5079208" y="4168750"/>
          <a:ext cx="4571998" cy="2079625"/>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a:t>
                      </a:r>
                      <a:r>
                        <a:rPr lang="ru-RU" sz="900" dirty="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dirty="0" err="1">
                          <a:latin typeface="Times New Roman"/>
                          <a:ea typeface="Times New Roman"/>
                          <a:cs typeface="Times New Roman"/>
                          <a:sym typeface="Times New Roman"/>
                        </a:rPr>
                        <a:t>Көміртегі</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721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76</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340755">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28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3</a:t>
                      </a:r>
                      <a:r>
                        <a:rPr lang="ru-RU" sz="900" dirty="0">
                          <a:latin typeface="Times New Roman"/>
                          <a:ea typeface="Times New Roman"/>
                          <a:cs typeface="Times New Roman"/>
                          <a:sym typeface="Times New Roman"/>
                        </a:rPr>
                        <a:t>,</a:t>
                      </a:r>
                      <a:r>
                        <a:rPr lang="en-US" sz="900" dirty="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29 </a:t>
            </a:r>
            <a:r>
              <a:rPr lang="ru-RU" dirty="0" err="1"/>
              <a:t>маусым</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9595" y="2591509"/>
            <a:ext cx="4641057" cy="600160"/>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indent="361950" algn="just">
              <a:defRPr/>
            </a:pP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сейілуіне </a:t>
            </a:r>
            <a:r>
              <a:rPr lang="kk-KZ" altLang="en-US" sz="1100" dirty="0">
                <a:solidFill>
                  <a:schemeClr val="tx1"/>
                </a:solidFill>
                <a:latin typeface="Times New Roman"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algn="just">
              <a:defRPr/>
            </a:pPr>
            <a:r>
              <a:rPr kumimoji="0" lang="ru-RU" sz="1100" b="0" i="0" u="none" strike="noStrike" kern="0" cap="none" spc="0" normalizeH="0" baseline="0" noProof="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E2E7F588-D1B3-4F0C-A6EA-01E58D8C3D00}"/>
              </a:ext>
            </a:extLst>
          </p:cNvPr>
          <p:cNvSpPr txBox="1">
            <a:spLocks noChangeArrowheads="1"/>
          </p:cNvSpPr>
          <p:nvPr/>
        </p:nvSpPr>
        <p:spPr bwMode="hidden">
          <a:xfrm>
            <a:off x="4973637" y="3302000"/>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rPr dirty="0" err="1"/>
              <a:t>Ақпаратты</a:t>
            </a:r>
            <a:r>
              <a:rPr dirty="0"/>
              <a:t> </a:t>
            </a:r>
            <a:r>
              <a:rPr dirty="0" err="1"/>
              <a:t>пайдаланған</a:t>
            </a:r>
            <a:r>
              <a:rPr dirty="0"/>
              <a:t> </a:t>
            </a:r>
            <a:r>
              <a:rPr dirty="0" err="1"/>
              <a:t>кезде</a:t>
            </a:r>
            <a:r>
              <a:rPr dirty="0"/>
              <a:t> "</a:t>
            </a:r>
            <a:r>
              <a:rPr dirty="0" err="1"/>
              <a:t>Қазгидромет</a:t>
            </a:r>
            <a:r>
              <a:rPr dirty="0"/>
              <a:t>" РМК-</a:t>
            </a:r>
            <a:r>
              <a:rPr dirty="0" err="1"/>
              <a:t>ға</a:t>
            </a:r>
            <a:r>
              <a:rPr dirty="0"/>
              <a:t> </a:t>
            </a:r>
            <a:r>
              <a:rPr dirty="0" err="1"/>
              <a:t>сілтеме</a:t>
            </a:r>
            <a:r>
              <a:rPr dirty="0"/>
              <a:t> </a:t>
            </a:r>
            <a:r>
              <a:rPr dirty="0" err="1"/>
              <a:t>жасау</a:t>
            </a:r>
            <a:r>
              <a:rPr dirty="0"/>
              <a:t> </a:t>
            </a:r>
            <a:r>
              <a:rPr dirty="0" err="1"/>
              <a:t>міндетті</a:t>
            </a:r>
            <a:r>
              <a:rPr dirty="0"/>
              <a:t> </a:t>
            </a:r>
          </a:p>
        </p:txBody>
      </p:sp>
      <p:sp>
        <p:nvSpPr>
          <p:cNvPr id="40" name="Дайындаған: Туяк С. /Сагандыкова З."/>
          <p:cNvSpPr txBox="1"/>
          <p:nvPr/>
        </p:nvSpPr>
        <p:spPr>
          <a:xfrm>
            <a:off x="5056024" y="6183175"/>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Алданбергенова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1985229876"/>
              </p:ext>
            </p:extLst>
          </p:nvPr>
        </p:nvGraphicFramePr>
        <p:xfrm>
          <a:off x="5167312" y="5429250"/>
          <a:ext cx="4035422" cy="812362"/>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551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1856</TotalTime>
  <Words>663</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151</cp:revision>
  <dcterms:modified xsi:type="dcterms:W3CDTF">2025-06-29T08:01:11Z</dcterms:modified>
</cp:coreProperties>
</file>