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9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1551209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937453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29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Оңтүстік-батыстан жел соғады, күші түнде 2-7, күндіз 9-14 м/с. Ауа температурасы түнде 18-20, күндіз 29-31 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a:t>
            </a:r>
            <a:r>
              <a:rPr lang="kk-KZ" sz="1200" kern="1400" dirty="0" smtClean="0">
                <a:latin typeface="Times New Roman"/>
                <a:ea typeface="Times New Roman"/>
              </a:rPr>
              <a:t>Оңтүстік-батыстан, 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2-7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20</a:t>
            </a:r>
            <a:r>
              <a:rPr lang="kk-KZ" sz="1200" kern="1400" dirty="0" smtClean="0">
                <a:latin typeface="Times New Roman"/>
                <a:ea typeface="Times New Roman"/>
              </a:rPr>
              <a:t>-22</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28535</TotalTime>
  <Words>577</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4707</cp:revision>
  <cp:lastPrinted>2023-02-06T06:57:51Z</cp:lastPrinted>
  <dcterms:created xsi:type="dcterms:W3CDTF">2018-03-27T06:03:00Z</dcterms:created>
  <dcterms:modified xsi:type="dcterms:W3CDTF">2025-06-29T07:06:00Z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