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63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29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29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4640541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түнде </a:t>
            </a:r>
            <a:r>
              <a:rPr lang="kk-KZ" sz="1100" dirty="0">
                <a:latin typeface="Times New Roman" pitchFamily="18" charset="0"/>
                <a:cs typeface="Times New Roman" pitchFamily="18" charset="0"/>
              </a:rPr>
              <a:t>аздаған жаңбыр, найзағай, күндіз жаңбыр, найзағай. Түнде және таңертен тұман. Солтүстік-батыстан жел </a:t>
            </a:r>
            <a:r>
              <a:rPr lang="kk-KZ" sz="1100">
                <a:latin typeface="Times New Roman" pitchFamily="18" charset="0"/>
                <a:cs typeface="Times New Roman" pitchFamily="18" charset="0"/>
              </a:rPr>
              <a:t>соғады</a:t>
            </a:r>
            <a:r>
              <a:rPr lang="kk-KZ" sz="1100" smtClean="0">
                <a:latin typeface="Times New Roman" pitchFamily="18" charset="0"/>
                <a:cs typeface="Times New Roman" pitchFamily="18" charset="0"/>
              </a:rPr>
              <a:t>, түнде күші</a:t>
            </a:r>
            <a:endParaRPr lang="kk-KZ" sz="1100" dirty="0" smtClean="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2-7, күндіз 9-14 м/с. Ауа температурасы түнде 14-16, күндіз 23-25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01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01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жел соғады, </a:t>
            </a:r>
            <a:r>
              <a:rPr lang="kk-KZ" sz="1100" dirty="0">
                <a:latin typeface="Times New Roman" pitchFamily="18" charset="0"/>
                <a:cs typeface="Times New Roman" pitchFamily="18" charset="0"/>
              </a:rPr>
              <a:t>күші 9-14 м/с. Ауа температурасы 15-17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anose="02020603050405020304" pitchFamily="18" charset="0"/>
                <a:cs typeface="Times New Roman" panose="02020603050405020304" pitchFamily="18" charset="0"/>
              </a:rPr>
              <a:t>30</a:t>
            </a:r>
            <a:r>
              <a:rPr lang="ru-RU"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anose="02020603050405020304" pitchFamily="18" charset="0"/>
                <a:cs typeface="Times New Roman" panose="02020603050405020304" pitchFamily="18" charset="0"/>
              </a:rPr>
              <a:t>30</a:t>
            </a:r>
            <a:r>
              <a:rPr lang="ru-RU"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ru-RU" sz="1100" dirty="0" err="1">
                <a:solidFill>
                  <a:schemeClr val="tx1"/>
                </a:solidFill>
                <a:latin typeface="Times New Roman" panose="02020603050405020304" pitchFamily="18" charset="0"/>
                <a:cs typeface="Times New Roman" panose="02020603050405020304" pitchFamily="18" charset="0"/>
              </a:rPr>
              <a:t>қараған түні 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16644</TotalTime>
  <Words>568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6521</cp:revision>
  <cp:lastPrinted>2021-07-01T03:56:27Z</cp:lastPrinted>
  <dcterms:created xsi:type="dcterms:W3CDTF">2018-03-27T06:03:00Z</dcterms:created>
  <dcterms:modified xsi:type="dcterms:W3CDTF">2025-06-29T07:37:06Z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