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76" y="7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1284592"/>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Батыстан, солтүстік-батыстан жел соғады, күші 8-13, күндіз екпіні 15 м/с. Ауа температурасы түнде 14-16,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күндіз екпіні 15-17 м/с. Ауа температурасы түнде 18-20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04137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25042</TotalTime>
  <Words>515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4700</cp:revision>
  <cp:lastPrinted>2021-07-01T07:38:07Z</cp:lastPrinted>
  <dcterms:created xsi:type="dcterms:W3CDTF">2018-03-27T06:03:00Z</dcterms:created>
  <dcterms:modified xsi:type="dcterms:W3CDTF">2025-06-29T07:59:01Z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