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7" d="100"/>
          <a:sy n="107" d="100"/>
        </p:scale>
        <p:origin x="324"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51801937"/>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180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29 </a:t>
                      </a:r>
                      <a:r>
                        <a:rPr lang="kk-KZ" altLang="zh-CN" sz="1200" b="1" i="1" baseline="0" dirty="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507771"/>
            <a:ext cx="4824411"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9</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215991"/>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30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маусымға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түнде жаңбыр</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қатты жаңбыр. Найзағай</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бұршақ, дауыл. </a:t>
            </a:r>
            <a:r>
              <a:rPr lang="kk-KZ" sz="1200" dirty="0">
                <a:solidFill>
                  <a:prstClr val="black"/>
                </a:solidFill>
                <a:latin typeface="Times New Roman" pitchFamily="18" charset="0"/>
                <a:cs typeface="Times New Roman" pitchFamily="18" charset="0"/>
              </a:rPr>
              <a:t>О</a:t>
            </a:r>
            <a:r>
              <a:rPr lang="kk-KZ" sz="1200" dirty="0" smtClean="0">
                <a:solidFill>
                  <a:prstClr val="black"/>
                </a:solidFill>
                <a:latin typeface="Times New Roman" pitchFamily="18" charset="0"/>
                <a:cs typeface="Times New Roman" pitchFamily="18" charset="0"/>
              </a:rPr>
              <a:t>ңтүстік-шығыстан соғатын жел оңтүстік-батысқа ауысады, </a:t>
            </a:r>
            <a:r>
              <a:rPr lang="ru-RU" sz="1200" dirty="0" err="1" smtClean="0">
                <a:solidFill>
                  <a:prstClr val="black"/>
                </a:solidFill>
                <a:latin typeface="Times New Roman" pitchFamily="18" charset="0"/>
                <a:cs typeface="Times New Roman" pitchFamily="18" charset="0"/>
              </a:rPr>
              <a:t>күші</a:t>
            </a:r>
            <a:r>
              <a:rPr lang="ru-RU" sz="1200" dirty="0" smtClean="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7-12, </a:t>
            </a:r>
            <a:r>
              <a:rPr lang="ru-RU" sz="1200" dirty="0" err="1" smtClean="0">
                <a:solidFill>
                  <a:prstClr val="black"/>
                </a:solidFill>
                <a:latin typeface="Times New Roman" pitchFamily="18" charset="0"/>
                <a:cs typeface="Times New Roman" pitchFamily="18" charset="0"/>
              </a:rPr>
              <a:t>екпіні</a:t>
            </a:r>
            <a:r>
              <a:rPr lang="ru-RU" sz="1200" dirty="0" smtClean="0">
                <a:solidFill>
                  <a:prstClr val="black"/>
                </a:solidFill>
                <a:latin typeface="Times New Roman" pitchFamily="18" charset="0"/>
                <a:cs typeface="Times New Roman" pitchFamily="18" charset="0"/>
              </a:rPr>
              <a:t> 15-20, </a:t>
            </a:r>
            <a:r>
              <a:rPr lang="ru-RU" sz="1200" dirty="0" err="1" smtClean="0">
                <a:solidFill>
                  <a:prstClr val="black"/>
                </a:solidFill>
                <a:latin typeface="Times New Roman" pitchFamily="18" charset="0"/>
                <a:cs typeface="Times New Roman" pitchFamily="18" charset="0"/>
              </a:rPr>
              <a:t>күндіз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кей</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уақыттарда</a:t>
            </a:r>
            <a:r>
              <a:rPr lang="ru-RU" sz="1200" dirty="0" smtClean="0">
                <a:solidFill>
                  <a:prstClr val="black"/>
                </a:solidFill>
                <a:latin typeface="Times New Roman" pitchFamily="18" charset="0"/>
                <a:cs typeface="Times New Roman" pitchFamily="18" charset="0"/>
              </a:rPr>
              <a:t> 23 </a:t>
            </a:r>
            <a:r>
              <a:rPr lang="ru-RU"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16-18°,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23-25°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a:t>
            </a:r>
          </a:p>
          <a:p>
            <a:pPr algn="just">
              <a:spcBef>
                <a:spcPts val="0"/>
              </a:spcBef>
              <a:defRPr/>
            </a:pPr>
            <a:endParaRPr lang="ru-RU" altLang="ru-RU" sz="6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01 шілдеге</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30 </a:t>
            </a:r>
            <a:r>
              <a:rPr lang="ru-RU" altLang="ru-RU" sz="1200" b="1" dirty="0" err="1">
                <a:latin typeface="Times New Roman" pitchFamily="18" charset="0"/>
                <a:cs typeface="Times New Roman" pitchFamily="18" charset="0"/>
              </a:rPr>
              <a:t>маусым</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01</a:t>
            </a:r>
            <a:r>
              <a:rPr lang="ru-RU" sz="1200" b="1" dirty="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шілде</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жаңбыр, найзағай.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a:t>
            </a:r>
            <a:r>
              <a:rPr lang="kk-KZ" sz="1200" dirty="0" smtClean="0">
                <a:solidFill>
                  <a:prstClr val="black"/>
                </a:solidFill>
                <a:latin typeface="Times New Roman" pitchFamily="18" charset="0"/>
                <a:cs typeface="Times New Roman" pitchFamily="18" charset="0"/>
              </a:rPr>
              <a:t>түстік-шығыстан </a:t>
            </a:r>
            <a:r>
              <a:rPr lang="kk-KZ" sz="1200" dirty="0"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7-12 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13-15°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2" name="TextBox 13"/>
          <p:cNvSpPr txBox="1"/>
          <p:nvPr/>
        </p:nvSpPr>
        <p:spPr>
          <a:xfrm>
            <a:off x="5044850" y="231457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сейілуіне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күтіледі.</a:t>
            </a:r>
          </a:p>
        </p:txBody>
      </p:sp>
      <p:sp>
        <p:nvSpPr>
          <p:cNvPr id="23" name="TextBox 13"/>
          <p:cNvSpPr txBox="1"/>
          <p:nvPr/>
        </p:nvSpPr>
        <p:spPr>
          <a:xfrm>
            <a:off x="5044850" y="318817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242280687"/>
              </p:ext>
            </p:extLst>
          </p:nvPr>
        </p:nvGraphicFramePr>
        <p:xfrm>
          <a:off x="5058964" y="393305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502279">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91</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Аммиак</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50182220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Бухтоярова Л.А. </a:t>
            </a:r>
            <a:r>
              <a:rPr lang="ru-RU" altLang="ru-RU" sz="1200" b="1" i="1" dirty="0">
                <a:solidFill>
                  <a:srgbClr val="000000"/>
                </a:solidFill>
                <a:latin typeface="Times New Roman" panose="02020603050405020304" pitchFamily="18" charset="0"/>
                <a:cs typeface="Times New Roman" panose="02020603050405020304" pitchFamily="18" charset="0"/>
              </a:rPr>
              <a:t>/ Акылбаева М.М.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21070</TotalTime>
  <Words>661</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3581</cp:revision>
  <cp:lastPrinted>2021-07-01T03:56:27Z</cp:lastPrinted>
  <dcterms:created xsi:type="dcterms:W3CDTF">2018-03-27T06:03:00Z</dcterms:created>
  <dcterms:modified xsi:type="dcterms:W3CDTF">2025-06-29T07:43:17Z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