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3318"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923009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7678831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916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0,183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0,072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0,061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оңтүстік-шығысқа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ауысып</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25-27 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01</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01</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оңтүстік-батыстан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екпіні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29 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32714</TotalTime>
  <Words>581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6434</cp:revision>
  <cp:lastPrinted>2021-07-01T03:56:27Z</cp:lastPrinted>
  <dcterms:created xsi:type="dcterms:W3CDTF">2018-03-27T06:03:00Z</dcterms:created>
  <dcterms:modified xsi:type="dcterms:W3CDTF">2025-06-29T06:50:10Z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