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57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21448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Солтүстік-батыстан жел соғады, күші 9-14, екпіні 15-20 м/с. Ауа температурасы түнде 10-12 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771436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26637</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4895</cp:revision>
  <cp:lastPrinted>2021-07-01T07:38:07Z</cp:lastPrinted>
  <dcterms:created xsi:type="dcterms:W3CDTF">2018-03-27T06:03:00Z</dcterms:created>
  <dcterms:modified xsi:type="dcterms:W3CDTF">2025-06-29T07:50:08Z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