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282" y="-66"/>
      </p:cViewPr>
      <p:guideLst>
        <p:guide orient="horz" pos="2159"/>
        <p:guide pos="3102"/>
      </p:guideLst>
    </p:cSldViewPr>
  </p:slideViewPr>
  <p:notesTextViewPr>
    <p:cViewPr>
      <p:scale>
        <a:sx n="1" d="1"/>
        <a:sy n="1" d="1"/>
      </p:scale>
      <p:origin x="0" y="24"/>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8108286"/>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уақыттарда жаңбыр, найзағай, бұршақ. Оңтүстік-батыстан соғатын жел солтүстік-батысқа ауысады, күші 8-13 м/с. Ауа температурасы түнде 12-14, күндіз 20-22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01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30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01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9-14, екпіні 15-20 м/с. Ауа температурасы түнде 18-20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3798612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26790</TotalTime>
  <Words>557</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4820</cp:revision>
  <cp:lastPrinted>2021-07-01T07:38:07Z</cp:lastPrinted>
  <dcterms:created xsi:type="dcterms:W3CDTF">2018-03-27T06:03:00Z</dcterms:created>
  <dcterms:modified xsi:type="dcterms:W3CDTF">2025-06-29T07:56:02Z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